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training Limburg" initials="CL" lastIdx="1" clrIdx="0">
    <p:extLst>
      <p:ext uri="{19B8F6BF-5375-455C-9EA6-DF929625EA0E}">
        <p15:presenceInfo xmlns:p15="http://schemas.microsoft.com/office/powerpoint/2012/main" userId="965392655c664a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366"/>
    <a:srgbClr val="E97B9A"/>
    <a:srgbClr val="F2C0E5"/>
    <a:srgbClr val="5D64AA"/>
    <a:srgbClr val="CCECFF"/>
    <a:srgbClr val="990099"/>
    <a:srgbClr val="632B8D"/>
    <a:srgbClr val="6666FF"/>
    <a:srgbClr val="8283F8"/>
    <a:srgbClr val="69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6" autoAdjust="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Office trainingen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1e kwt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PowerPoint</c:v>
                </c:pt>
                <c:pt idx="1">
                  <c:v>Excel</c:v>
                </c:pt>
                <c:pt idx="2">
                  <c:v>Word</c:v>
                </c:pt>
                <c:pt idx="3">
                  <c:v>Outlook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87</c:v>
                </c:pt>
                <c:pt idx="2">
                  <c:v>56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8-48BC-94F4-FEFB6DCB9D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2e kwt</c:v>
                </c:pt>
              </c:strCache>
            </c:strRef>
          </c:tx>
          <c:spPr>
            <a:solidFill>
              <a:srgbClr val="CF2366"/>
            </a:solidFill>
            <a:ln>
              <a:solidFill>
                <a:srgbClr val="F2C0E5"/>
              </a:solidFill>
            </a:ln>
            <a:effectLst/>
            <a:sp3d>
              <a:contourClr>
                <a:srgbClr val="F2C0E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PowerPoint</c:v>
                </c:pt>
                <c:pt idx="1">
                  <c:v>Excel</c:v>
                </c:pt>
                <c:pt idx="2">
                  <c:v>Word</c:v>
                </c:pt>
                <c:pt idx="3">
                  <c:v>Outlook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76</c:v>
                </c:pt>
                <c:pt idx="1">
                  <c:v>46</c:v>
                </c:pt>
                <c:pt idx="2">
                  <c:v>57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8-48BC-94F4-FEFB6DCB9D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33270760"/>
        <c:axId val="433263312"/>
        <c:axId val="0"/>
      </c:bar3DChart>
      <c:catAx>
        <c:axId val="43327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263312"/>
        <c:crosses val="autoZero"/>
        <c:auto val="1"/>
        <c:lblAlgn val="ctr"/>
        <c:lblOffset val="100"/>
        <c:noMultiLvlLbl val="0"/>
      </c:catAx>
      <c:valAx>
        <c:axId val="4332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2C0E5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27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1e kwt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9A2-4B08-BDC9-ED99C0583B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9A2-4B08-BDC9-ED99C0583B7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A2-4B08-BDC9-ED99C0583B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07-4A8A-9326-D8054C002DE7}"/>
              </c:ext>
            </c:extLst>
          </c:dPt>
          <c:dLbls>
            <c:dLbl>
              <c:idx val="0"/>
              <c:layout>
                <c:manualLayout>
                  <c:x val="-0.20390054790913634"/>
                  <c:y val="7.94762667966538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3502187248137"/>
                      <c:h val="0.10285082272945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A2-4B08-BDC9-ED99C0583B7F}"/>
                </c:ext>
              </c:extLst>
            </c:dLbl>
            <c:dLbl>
              <c:idx val="1"/>
              <c:layout>
                <c:manualLayout>
                  <c:x val="-0.24434414131110729"/>
                  <c:y val="-0.22084813557334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A2-4B08-BDC9-ED99C0583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PowerPoint</c:v>
                </c:pt>
                <c:pt idx="1">
                  <c:v>Excel</c:v>
                </c:pt>
                <c:pt idx="2">
                  <c:v>Word</c:v>
                </c:pt>
                <c:pt idx="3">
                  <c:v>Outlook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87</c:v>
                </c:pt>
                <c:pt idx="2">
                  <c:v>56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2-4B08-BDC9-ED99C0583B7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2e </a:t>
            </a:r>
            <a:r>
              <a:rPr lang="nl-NL" dirty="0" err="1"/>
              <a:t>kwt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1e kwt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AD-4F86-A684-A2D94F0D31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AD-4F86-A684-A2D94F0D31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AD-4F86-A684-A2D94F0D31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AD-4F86-A684-A2D94F0D318D}"/>
              </c:ext>
            </c:extLst>
          </c:dPt>
          <c:dLbls>
            <c:dLbl>
              <c:idx val="0"/>
              <c:layout>
                <c:manualLayout>
                  <c:x val="-0.20390054790913634"/>
                  <c:y val="7.94762667966538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3502187248137"/>
                      <c:h val="0.10285082272945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AD-4F86-A684-A2D94F0D318D}"/>
                </c:ext>
              </c:extLst>
            </c:dLbl>
            <c:dLbl>
              <c:idx val="1"/>
              <c:layout>
                <c:manualLayout>
                  <c:x val="-0.24434414131110729"/>
                  <c:y val="-0.22084813557334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AD-4F86-A684-A2D94F0D3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PowerPoint</c:v>
                </c:pt>
                <c:pt idx="1">
                  <c:v>Excel</c:v>
                </c:pt>
                <c:pt idx="2">
                  <c:v>Word</c:v>
                </c:pt>
                <c:pt idx="3">
                  <c:v>Outlook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76</c:v>
                </c:pt>
                <c:pt idx="1">
                  <c:v>46</c:v>
                </c:pt>
                <c:pt idx="2">
                  <c:v>57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AD-4F86-A684-A2D94F0D318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28T11:36:56.797" idx="1">
    <p:pos x="10" y="10"/>
    <p:text>denk eraan gebruik het nieuwe logo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E8D0E-33B2-49A2-AB7D-D008DAAFA2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DC5F384-45FB-4D11-8475-2F46719A780F}">
      <dgm:prSet phldrT="[Tekst]"/>
      <dgm:spPr/>
      <dgm:t>
        <a:bodyPr/>
        <a:lstStyle/>
        <a:p>
          <a:r>
            <a:rPr lang="nl-NL" dirty="0"/>
            <a:t>Eigenaar</a:t>
          </a:r>
        </a:p>
      </dgm:t>
    </dgm:pt>
    <dgm:pt modelId="{1E1DC504-B716-427F-9C71-1F7590DE7139}" type="parTrans" cxnId="{F87B7D68-42C8-4250-9E8E-12A5C27B1F65}">
      <dgm:prSet/>
      <dgm:spPr/>
      <dgm:t>
        <a:bodyPr/>
        <a:lstStyle/>
        <a:p>
          <a:endParaRPr lang="nl-NL"/>
        </a:p>
      </dgm:t>
    </dgm:pt>
    <dgm:pt modelId="{FDBC1A5A-08BA-487D-BBAB-E9BE57B2B000}" type="sibTrans" cxnId="{F87B7D68-42C8-4250-9E8E-12A5C27B1F65}">
      <dgm:prSet/>
      <dgm:spPr/>
      <dgm:t>
        <a:bodyPr/>
        <a:lstStyle/>
        <a:p>
          <a:endParaRPr lang="nl-NL"/>
        </a:p>
      </dgm:t>
    </dgm:pt>
    <dgm:pt modelId="{1F8F59D8-61B1-426B-936B-27BE35109081}">
      <dgm:prSet phldrT="[Tekst]"/>
      <dgm:spPr/>
      <dgm:t>
        <a:bodyPr/>
        <a:lstStyle/>
        <a:p>
          <a:r>
            <a:rPr lang="nl-NL" dirty="0"/>
            <a:t>Leiding</a:t>
          </a:r>
        </a:p>
      </dgm:t>
    </dgm:pt>
    <dgm:pt modelId="{622E6425-FD65-4143-B773-804632253B91}" type="parTrans" cxnId="{2918F9CC-1AFF-4EFA-935C-0E10D8650332}">
      <dgm:prSet/>
      <dgm:spPr/>
      <dgm:t>
        <a:bodyPr/>
        <a:lstStyle/>
        <a:p>
          <a:endParaRPr lang="nl-NL"/>
        </a:p>
      </dgm:t>
    </dgm:pt>
    <dgm:pt modelId="{277D921A-C4D6-481B-8FF7-703DB6774A50}" type="sibTrans" cxnId="{2918F9CC-1AFF-4EFA-935C-0E10D8650332}">
      <dgm:prSet/>
      <dgm:spPr/>
      <dgm:t>
        <a:bodyPr/>
        <a:lstStyle/>
        <a:p>
          <a:endParaRPr lang="nl-NL"/>
        </a:p>
      </dgm:t>
    </dgm:pt>
    <dgm:pt modelId="{1B205F30-A6BD-4C8F-AAED-A1D540A9DA8A}">
      <dgm:prSet phldrT="[Tekst]"/>
      <dgm:spPr/>
      <dgm:t>
        <a:bodyPr/>
        <a:lstStyle/>
        <a:p>
          <a:r>
            <a:rPr lang="nl-NL" dirty="0"/>
            <a:t>Trainers</a:t>
          </a:r>
        </a:p>
      </dgm:t>
    </dgm:pt>
    <dgm:pt modelId="{720FFEF8-2F47-40BF-9F72-00A368564FDD}" type="parTrans" cxnId="{854D2072-0E41-49F3-A52E-8016FEAC64BB}">
      <dgm:prSet/>
      <dgm:spPr/>
      <dgm:t>
        <a:bodyPr/>
        <a:lstStyle/>
        <a:p>
          <a:endParaRPr lang="nl-NL"/>
        </a:p>
      </dgm:t>
    </dgm:pt>
    <dgm:pt modelId="{E47DD9C4-AD93-41F4-B902-ECDDBAE68533}" type="sibTrans" cxnId="{854D2072-0E41-49F3-A52E-8016FEAC64BB}">
      <dgm:prSet/>
      <dgm:spPr/>
      <dgm:t>
        <a:bodyPr/>
        <a:lstStyle/>
        <a:p>
          <a:endParaRPr lang="nl-NL"/>
        </a:p>
      </dgm:t>
    </dgm:pt>
    <dgm:pt modelId="{F0AA6C89-EC35-4B7A-94E9-9435C87B7F2D}" type="pres">
      <dgm:prSet presAssocID="{94BE8D0E-33B2-49A2-AB7D-D008DAAFA23B}" presName="compositeShape" presStyleCnt="0">
        <dgm:presLayoutVars>
          <dgm:dir/>
          <dgm:resizeHandles/>
        </dgm:presLayoutVars>
      </dgm:prSet>
      <dgm:spPr/>
    </dgm:pt>
    <dgm:pt modelId="{ED590502-C3FE-4397-9D42-DA4F362E5E42}" type="pres">
      <dgm:prSet presAssocID="{94BE8D0E-33B2-49A2-AB7D-D008DAAFA23B}" presName="pyramid" presStyleLbl="node1" presStyleIdx="0" presStyleCnt="1" custLinFactNeighborX="-1761" custLinFactNeighborY="17608"/>
      <dgm:spPr/>
    </dgm:pt>
    <dgm:pt modelId="{0567C131-5C5F-4171-B6F0-80C348BAC6B3}" type="pres">
      <dgm:prSet presAssocID="{94BE8D0E-33B2-49A2-AB7D-D008DAAFA23B}" presName="theList" presStyleCnt="0"/>
      <dgm:spPr/>
    </dgm:pt>
    <dgm:pt modelId="{25D0BB02-CD15-47CF-B80C-C29D9AC0D1A0}" type="pres">
      <dgm:prSet presAssocID="{3DC5F384-45FB-4D11-8475-2F46719A780F}" presName="aNode" presStyleLbl="fgAcc1" presStyleIdx="0" presStyleCnt="3">
        <dgm:presLayoutVars>
          <dgm:bulletEnabled val="1"/>
        </dgm:presLayoutVars>
      </dgm:prSet>
      <dgm:spPr/>
    </dgm:pt>
    <dgm:pt modelId="{C6E30B8D-BEE0-452A-A5CE-DB999D38CD85}" type="pres">
      <dgm:prSet presAssocID="{3DC5F384-45FB-4D11-8475-2F46719A780F}" presName="aSpace" presStyleCnt="0"/>
      <dgm:spPr/>
    </dgm:pt>
    <dgm:pt modelId="{B92A4C9B-F830-4530-AA89-5714699AC303}" type="pres">
      <dgm:prSet presAssocID="{1F8F59D8-61B1-426B-936B-27BE35109081}" presName="aNode" presStyleLbl="fgAcc1" presStyleIdx="1" presStyleCnt="3">
        <dgm:presLayoutVars>
          <dgm:bulletEnabled val="1"/>
        </dgm:presLayoutVars>
      </dgm:prSet>
      <dgm:spPr/>
    </dgm:pt>
    <dgm:pt modelId="{38184355-8635-434E-AFB3-6C9FEBE2DF9A}" type="pres">
      <dgm:prSet presAssocID="{1F8F59D8-61B1-426B-936B-27BE35109081}" presName="aSpace" presStyleCnt="0"/>
      <dgm:spPr/>
    </dgm:pt>
    <dgm:pt modelId="{64B277A4-9A6C-47D6-9FA2-99B790F48F68}" type="pres">
      <dgm:prSet presAssocID="{1B205F30-A6BD-4C8F-AAED-A1D540A9DA8A}" presName="aNode" presStyleLbl="fgAcc1" presStyleIdx="2" presStyleCnt="3">
        <dgm:presLayoutVars>
          <dgm:bulletEnabled val="1"/>
        </dgm:presLayoutVars>
      </dgm:prSet>
      <dgm:spPr/>
    </dgm:pt>
    <dgm:pt modelId="{D3452728-E897-40A1-A660-9903025D0854}" type="pres">
      <dgm:prSet presAssocID="{1B205F30-A6BD-4C8F-AAED-A1D540A9DA8A}" presName="aSpace" presStyleCnt="0"/>
      <dgm:spPr/>
    </dgm:pt>
  </dgm:ptLst>
  <dgm:cxnLst>
    <dgm:cxn modelId="{BC75B538-5FD1-464B-AAFE-990A77BF6985}" type="presOf" srcId="{94BE8D0E-33B2-49A2-AB7D-D008DAAFA23B}" destId="{F0AA6C89-EC35-4B7A-94E9-9435C87B7F2D}" srcOrd="0" destOrd="0" presId="urn:microsoft.com/office/officeart/2005/8/layout/pyramid2"/>
    <dgm:cxn modelId="{E7538445-7752-40F8-AABA-B93AE5BB31D5}" type="presOf" srcId="{3DC5F384-45FB-4D11-8475-2F46719A780F}" destId="{25D0BB02-CD15-47CF-B80C-C29D9AC0D1A0}" srcOrd="0" destOrd="0" presId="urn:microsoft.com/office/officeart/2005/8/layout/pyramid2"/>
    <dgm:cxn modelId="{F87B7D68-42C8-4250-9E8E-12A5C27B1F65}" srcId="{94BE8D0E-33B2-49A2-AB7D-D008DAAFA23B}" destId="{3DC5F384-45FB-4D11-8475-2F46719A780F}" srcOrd="0" destOrd="0" parTransId="{1E1DC504-B716-427F-9C71-1F7590DE7139}" sibTransId="{FDBC1A5A-08BA-487D-BBAB-E9BE57B2B000}"/>
    <dgm:cxn modelId="{854D2072-0E41-49F3-A52E-8016FEAC64BB}" srcId="{94BE8D0E-33B2-49A2-AB7D-D008DAAFA23B}" destId="{1B205F30-A6BD-4C8F-AAED-A1D540A9DA8A}" srcOrd="2" destOrd="0" parTransId="{720FFEF8-2F47-40BF-9F72-00A368564FDD}" sibTransId="{E47DD9C4-AD93-41F4-B902-ECDDBAE68533}"/>
    <dgm:cxn modelId="{F2E70AC6-224F-43A2-AD03-345A9ABD6630}" type="presOf" srcId="{1B205F30-A6BD-4C8F-AAED-A1D540A9DA8A}" destId="{64B277A4-9A6C-47D6-9FA2-99B790F48F68}" srcOrd="0" destOrd="0" presId="urn:microsoft.com/office/officeart/2005/8/layout/pyramid2"/>
    <dgm:cxn modelId="{2918F9CC-1AFF-4EFA-935C-0E10D8650332}" srcId="{94BE8D0E-33B2-49A2-AB7D-D008DAAFA23B}" destId="{1F8F59D8-61B1-426B-936B-27BE35109081}" srcOrd="1" destOrd="0" parTransId="{622E6425-FD65-4143-B773-804632253B91}" sibTransId="{277D921A-C4D6-481B-8FF7-703DB6774A50}"/>
    <dgm:cxn modelId="{74CEF7DD-C698-4DB8-B617-38AF1475A8EB}" type="presOf" srcId="{1F8F59D8-61B1-426B-936B-27BE35109081}" destId="{B92A4C9B-F830-4530-AA89-5714699AC303}" srcOrd="0" destOrd="0" presId="urn:microsoft.com/office/officeart/2005/8/layout/pyramid2"/>
    <dgm:cxn modelId="{6F4D33E4-FE24-45E8-B00A-D22B88AAED82}" type="presParOf" srcId="{F0AA6C89-EC35-4B7A-94E9-9435C87B7F2D}" destId="{ED590502-C3FE-4397-9D42-DA4F362E5E42}" srcOrd="0" destOrd="0" presId="urn:microsoft.com/office/officeart/2005/8/layout/pyramid2"/>
    <dgm:cxn modelId="{5B6D85DD-71BA-42A9-AA51-FDADA5E6A1E3}" type="presParOf" srcId="{F0AA6C89-EC35-4B7A-94E9-9435C87B7F2D}" destId="{0567C131-5C5F-4171-B6F0-80C348BAC6B3}" srcOrd="1" destOrd="0" presId="urn:microsoft.com/office/officeart/2005/8/layout/pyramid2"/>
    <dgm:cxn modelId="{5B7CAA32-4184-459D-91F0-1686D4653AF8}" type="presParOf" srcId="{0567C131-5C5F-4171-B6F0-80C348BAC6B3}" destId="{25D0BB02-CD15-47CF-B80C-C29D9AC0D1A0}" srcOrd="0" destOrd="0" presId="urn:microsoft.com/office/officeart/2005/8/layout/pyramid2"/>
    <dgm:cxn modelId="{E60B75AF-2ED9-470A-A013-9B2E637A2E4A}" type="presParOf" srcId="{0567C131-5C5F-4171-B6F0-80C348BAC6B3}" destId="{C6E30B8D-BEE0-452A-A5CE-DB999D38CD85}" srcOrd="1" destOrd="0" presId="urn:microsoft.com/office/officeart/2005/8/layout/pyramid2"/>
    <dgm:cxn modelId="{0B045456-9F82-4900-BC5B-48543C2CAE45}" type="presParOf" srcId="{0567C131-5C5F-4171-B6F0-80C348BAC6B3}" destId="{B92A4C9B-F830-4530-AA89-5714699AC303}" srcOrd="2" destOrd="0" presId="urn:microsoft.com/office/officeart/2005/8/layout/pyramid2"/>
    <dgm:cxn modelId="{2ADF68E3-9363-4827-8E75-6159642E0C42}" type="presParOf" srcId="{0567C131-5C5F-4171-B6F0-80C348BAC6B3}" destId="{38184355-8635-434E-AFB3-6C9FEBE2DF9A}" srcOrd="3" destOrd="0" presId="urn:microsoft.com/office/officeart/2005/8/layout/pyramid2"/>
    <dgm:cxn modelId="{332F5D15-7A5E-47AC-91CC-1141995F6CA4}" type="presParOf" srcId="{0567C131-5C5F-4171-B6F0-80C348BAC6B3}" destId="{64B277A4-9A6C-47D6-9FA2-99B790F48F68}" srcOrd="4" destOrd="0" presId="urn:microsoft.com/office/officeart/2005/8/layout/pyramid2"/>
    <dgm:cxn modelId="{B7F7C460-5ACA-4925-8A3E-838D0C4685EE}" type="presParOf" srcId="{0567C131-5C5F-4171-B6F0-80C348BAC6B3}" destId="{D3452728-E897-40A1-A660-9903025D085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0C90B-67D5-4A52-B592-07C76362218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0D92AB8-8BBA-44E3-9852-FD0C88425E49}">
      <dgm:prSet phldrT="[Tekst]"/>
      <dgm:spPr/>
      <dgm:t>
        <a:bodyPr/>
        <a:lstStyle/>
        <a:p>
          <a:r>
            <a:rPr lang="nl-NL" dirty="0"/>
            <a:t>Directeur</a:t>
          </a:r>
        </a:p>
      </dgm:t>
    </dgm:pt>
    <dgm:pt modelId="{FE9E3848-4BF7-4114-8647-5BB74E11B8C2}" type="parTrans" cxnId="{91DAC41F-151E-4833-B37F-F1A1B001BC22}">
      <dgm:prSet/>
      <dgm:spPr/>
      <dgm:t>
        <a:bodyPr/>
        <a:lstStyle/>
        <a:p>
          <a:endParaRPr lang="nl-NL"/>
        </a:p>
      </dgm:t>
    </dgm:pt>
    <dgm:pt modelId="{52946086-CA32-447F-B472-AD3420601F17}" type="sibTrans" cxnId="{91DAC41F-151E-4833-B37F-F1A1B001BC22}">
      <dgm:prSet/>
      <dgm:spPr/>
      <dgm:t>
        <a:bodyPr/>
        <a:lstStyle/>
        <a:p>
          <a:endParaRPr lang="nl-NL"/>
        </a:p>
      </dgm:t>
    </dgm:pt>
    <dgm:pt modelId="{DE18DA28-DA77-4CC2-9F84-3BEBC657CFDF}" type="asst">
      <dgm:prSet phldrT="[Tekst]"/>
      <dgm:spPr/>
      <dgm:t>
        <a:bodyPr/>
        <a:lstStyle/>
        <a:p>
          <a:r>
            <a:rPr lang="nl-NL" dirty="0"/>
            <a:t>Financieel</a:t>
          </a:r>
        </a:p>
      </dgm:t>
    </dgm:pt>
    <dgm:pt modelId="{EC20EA4A-54F2-4040-A550-EB77511FDD2C}" type="parTrans" cxnId="{75E06213-43B4-441E-A8B3-4EE91357F83D}">
      <dgm:prSet/>
      <dgm:spPr/>
      <dgm:t>
        <a:bodyPr/>
        <a:lstStyle/>
        <a:p>
          <a:endParaRPr lang="nl-NL"/>
        </a:p>
      </dgm:t>
    </dgm:pt>
    <dgm:pt modelId="{D4F64344-1719-4C0B-8202-A00C907CB48F}" type="sibTrans" cxnId="{75E06213-43B4-441E-A8B3-4EE91357F83D}">
      <dgm:prSet/>
      <dgm:spPr/>
      <dgm:t>
        <a:bodyPr/>
        <a:lstStyle/>
        <a:p>
          <a:endParaRPr lang="nl-NL"/>
        </a:p>
      </dgm:t>
    </dgm:pt>
    <dgm:pt modelId="{AC37D29D-4F28-4A0E-97DB-7685C1E5445B}">
      <dgm:prSet phldrT="[Tekst]"/>
      <dgm:spPr/>
      <dgm:t>
        <a:bodyPr/>
        <a:lstStyle/>
        <a:p>
          <a:r>
            <a:rPr lang="nl-NL" dirty="0"/>
            <a:t>Groepsleider</a:t>
          </a:r>
        </a:p>
      </dgm:t>
    </dgm:pt>
    <dgm:pt modelId="{9BB088D3-12F0-458E-AB90-CA56030757D2}" type="parTrans" cxnId="{B4552FDC-0153-462C-9B13-832681D09770}">
      <dgm:prSet/>
      <dgm:spPr/>
      <dgm:t>
        <a:bodyPr/>
        <a:lstStyle/>
        <a:p>
          <a:endParaRPr lang="nl-NL"/>
        </a:p>
      </dgm:t>
    </dgm:pt>
    <dgm:pt modelId="{54851BC6-4398-43C9-8BDA-001F888309E6}" type="sibTrans" cxnId="{B4552FDC-0153-462C-9B13-832681D09770}">
      <dgm:prSet/>
      <dgm:spPr/>
      <dgm:t>
        <a:bodyPr/>
        <a:lstStyle/>
        <a:p>
          <a:endParaRPr lang="nl-NL"/>
        </a:p>
      </dgm:t>
    </dgm:pt>
    <dgm:pt modelId="{A2994152-71CF-4A41-91FB-315A0E5246F1}">
      <dgm:prSet phldrT="[Tekst]"/>
      <dgm:spPr/>
      <dgm:t>
        <a:bodyPr/>
        <a:lstStyle/>
        <a:p>
          <a:r>
            <a:rPr lang="nl-NL" dirty="0"/>
            <a:t>Coach</a:t>
          </a:r>
        </a:p>
      </dgm:t>
    </dgm:pt>
    <dgm:pt modelId="{5E7576A5-EFAC-4101-9C8F-73C6036853EF}" type="parTrans" cxnId="{6B02B44E-0EEA-4EA9-B74E-E6DACA59CA35}">
      <dgm:prSet/>
      <dgm:spPr/>
      <dgm:t>
        <a:bodyPr/>
        <a:lstStyle/>
        <a:p>
          <a:endParaRPr lang="nl-NL"/>
        </a:p>
      </dgm:t>
    </dgm:pt>
    <dgm:pt modelId="{4CD54B6F-B204-4B90-9045-43B9DFF5BFD2}" type="sibTrans" cxnId="{6B02B44E-0EEA-4EA9-B74E-E6DACA59CA35}">
      <dgm:prSet/>
      <dgm:spPr/>
      <dgm:t>
        <a:bodyPr/>
        <a:lstStyle/>
        <a:p>
          <a:endParaRPr lang="nl-NL"/>
        </a:p>
      </dgm:t>
    </dgm:pt>
    <dgm:pt modelId="{19D562D2-D382-4927-B0F2-509944F4BEDC}">
      <dgm:prSet phldrT="[Tekst]"/>
      <dgm:spPr/>
      <dgm:t>
        <a:bodyPr/>
        <a:lstStyle/>
        <a:p>
          <a:r>
            <a:rPr lang="nl-NL" dirty="0"/>
            <a:t>Trainer</a:t>
          </a:r>
        </a:p>
      </dgm:t>
    </dgm:pt>
    <dgm:pt modelId="{03BAD56A-448A-48B9-8F81-94ECF48D52E8}" type="parTrans" cxnId="{DD06C5CD-1129-4437-A5B2-7B8BD4FA902C}">
      <dgm:prSet/>
      <dgm:spPr/>
      <dgm:t>
        <a:bodyPr/>
        <a:lstStyle/>
        <a:p>
          <a:endParaRPr lang="nl-NL"/>
        </a:p>
      </dgm:t>
    </dgm:pt>
    <dgm:pt modelId="{15E67A9F-2080-4197-85B4-D7F8F568F091}" type="sibTrans" cxnId="{DD06C5CD-1129-4437-A5B2-7B8BD4FA902C}">
      <dgm:prSet/>
      <dgm:spPr/>
      <dgm:t>
        <a:bodyPr/>
        <a:lstStyle/>
        <a:p>
          <a:endParaRPr lang="nl-NL"/>
        </a:p>
      </dgm:t>
    </dgm:pt>
    <dgm:pt modelId="{221F713A-D3CA-404B-9F78-BABE6D4841DA}" type="asst">
      <dgm:prSet/>
      <dgm:spPr/>
      <dgm:t>
        <a:bodyPr/>
        <a:lstStyle/>
        <a:p>
          <a:r>
            <a:rPr lang="nl-NL" dirty="0"/>
            <a:t>Algemeen</a:t>
          </a:r>
        </a:p>
      </dgm:t>
    </dgm:pt>
    <dgm:pt modelId="{45BE7B93-D2E1-43B9-AEA4-DCB704758A9C}" type="parTrans" cxnId="{EF384B35-0228-4E6E-9360-A89107A5BE86}">
      <dgm:prSet/>
      <dgm:spPr/>
      <dgm:t>
        <a:bodyPr/>
        <a:lstStyle/>
        <a:p>
          <a:endParaRPr lang="nl-NL"/>
        </a:p>
      </dgm:t>
    </dgm:pt>
    <dgm:pt modelId="{80826A3B-60FC-49F8-A656-1F6039FCC89F}" type="sibTrans" cxnId="{EF384B35-0228-4E6E-9360-A89107A5BE86}">
      <dgm:prSet/>
      <dgm:spPr/>
      <dgm:t>
        <a:bodyPr/>
        <a:lstStyle/>
        <a:p>
          <a:endParaRPr lang="nl-NL"/>
        </a:p>
      </dgm:t>
    </dgm:pt>
    <dgm:pt modelId="{53DCDA42-DFDA-4222-A259-5A88D9EE6C06}">
      <dgm:prSet/>
      <dgm:spPr/>
      <dgm:t>
        <a:bodyPr/>
        <a:lstStyle/>
        <a:p>
          <a:r>
            <a:rPr lang="nl-NL" dirty="0"/>
            <a:t>Psycholoog</a:t>
          </a:r>
        </a:p>
      </dgm:t>
    </dgm:pt>
    <dgm:pt modelId="{670A01CE-4B36-4A16-8EB3-8C363144F0EE}" type="parTrans" cxnId="{5CDFC87C-3023-41BC-83F8-F77563588401}">
      <dgm:prSet/>
      <dgm:spPr/>
      <dgm:t>
        <a:bodyPr/>
        <a:lstStyle/>
        <a:p>
          <a:endParaRPr lang="nl-NL"/>
        </a:p>
      </dgm:t>
    </dgm:pt>
    <dgm:pt modelId="{4F49BB3B-1A1A-4EBC-ACB4-2CACCED8BBD5}" type="sibTrans" cxnId="{5CDFC87C-3023-41BC-83F8-F77563588401}">
      <dgm:prSet/>
      <dgm:spPr/>
      <dgm:t>
        <a:bodyPr/>
        <a:lstStyle/>
        <a:p>
          <a:endParaRPr lang="nl-NL"/>
        </a:p>
      </dgm:t>
    </dgm:pt>
    <dgm:pt modelId="{520BC74F-908B-4AD3-A97D-6F4393275281}">
      <dgm:prSet/>
      <dgm:spPr/>
      <dgm:t>
        <a:bodyPr/>
        <a:lstStyle/>
        <a:p>
          <a:endParaRPr lang="nl-NL"/>
        </a:p>
      </dgm:t>
    </dgm:pt>
    <dgm:pt modelId="{E47817D3-CC75-45F7-939E-3323C055ACE6}" type="parTrans" cxnId="{3FB759E9-4F7B-4AB9-88B8-366AFA47DCB3}">
      <dgm:prSet/>
      <dgm:spPr/>
    </dgm:pt>
    <dgm:pt modelId="{EADF36A2-34A7-47A2-A8A0-380D2C0B4A71}" type="sibTrans" cxnId="{3FB759E9-4F7B-4AB9-88B8-366AFA47DCB3}">
      <dgm:prSet/>
      <dgm:spPr/>
    </dgm:pt>
    <dgm:pt modelId="{04347BF1-EFCC-4128-BA34-321F3B83FA9C}" type="pres">
      <dgm:prSet presAssocID="{1C10C90B-67D5-4A52-B592-07C76362218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AF29B1-BBF9-4AD6-A3F9-6342BB816733}" type="pres">
      <dgm:prSet presAssocID="{00D92AB8-8BBA-44E3-9852-FD0C88425E49}" presName="hierRoot1" presStyleCnt="0">
        <dgm:presLayoutVars>
          <dgm:hierBranch val="init"/>
        </dgm:presLayoutVars>
      </dgm:prSet>
      <dgm:spPr/>
    </dgm:pt>
    <dgm:pt modelId="{05B22489-A653-49F0-B3F0-F1DD4BD5C1D3}" type="pres">
      <dgm:prSet presAssocID="{00D92AB8-8BBA-44E3-9852-FD0C88425E49}" presName="rootComposite1" presStyleCnt="0"/>
      <dgm:spPr/>
    </dgm:pt>
    <dgm:pt modelId="{5FE2C5DF-BCC1-45B0-92CC-9A7B71CA2184}" type="pres">
      <dgm:prSet presAssocID="{00D92AB8-8BBA-44E3-9852-FD0C88425E49}" presName="rootText1" presStyleLbl="alignAcc1" presStyleIdx="0" presStyleCnt="0">
        <dgm:presLayoutVars>
          <dgm:chPref val="3"/>
        </dgm:presLayoutVars>
      </dgm:prSet>
      <dgm:spPr/>
    </dgm:pt>
    <dgm:pt modelId="{BD51ED76-03B1-4B5F-BBC6-10A220FF71FB}" type="pres">
      <dgm:prSet presAssocID="{00D92AB8-8BBA-44E3-9852-FD0C88425E49}" presName="topArc1" presStyleLbl="parChTrans1D1" presStyleIdx="0" presStyleCnt="16"/>
      <dgm:spPr/>
    </dgm:pt>
    <dgm:pt modelId="{704C92FA-246E-4864-B103-9B45FE95A035}" type="pres">
      <dgm:prSet presAssocID="{00D92AB8-8BBA-44E3-9852-FD0C88425E49}" presName="bottomArc1" presStyleLbl="parChTrans1D1" presStyleIdx="1" presStyleCnt="16"/>
      <dgm:spPr/>
    </dgm:pt>
    <dgm:pt modelId="{9B3FA1D0-CF72-4FA5-AEF9-21018AD826EB}" type="pres">
      <dgm:prSet presAssocID="{00D92AB8-8BBA-44E3-9852-FD0C88425E49}" presName="topConnNode1" presStyleLbl="node1" presStyleIdx="0" presStyleCnt="0"/>
      <dgm:spPr/>
    </dgm:pt>
    <dgm:pt modelId="{09555F67-9882-4B6C-AF8D-9D5097E91F0E}" type="pres">
      <dgm:prSet presAssocID="{00D92AB8-8BBA-44E3-9852-FD0C88425E49}" presName="hierChild2" presStyleCnt="0"/>
      <dgm:spPr/>
    </dgm:pt>
    <dgm:pt modelId="{537FD377-4E7F-49BA-8F30-D5032898F1AA}" type="pres">
      <dgm:prSet presAssocID="{9BB088D3-12F0-458E-AB90-CA56030757D2}" presName="Name28" presStyleLbl="parChTrans1D2" presStyleIdx="0" presStyleCnt="7"/>
      <dgm:spPr/>
    </dgm:pt>
    <dgm:pt modelId="{BDC18747-BCE6-4C5A-9A20-D97FE2FF29E3}" type="pres">
      <dgm:prSet presAssocID="{AC37D29D-4F28-4A0E-97DB-7685C1E5445B}" presName="hierRoot2" presStyleCnt="0">
        <dgm:presLayoutVars>
          <dgm:hierBranch val="init"/>
        </dgm:presLayoutVars>
      </dgm:prSet>
      <dgm:spPr/>
    </dgm:pt>
    <dgm:pt modelId="{6DCA5808-4101-4C1F-A65A-AF3AD89469D3}" type="pres">
      <dgm:prSet presAssocID="{AC37D29D-4F28-4A0E-97DB-7685C1E5445B}" presName="rootComposite2" presStyleCnt="0"/>
      <dgm:spPr/>
    </dgm:pt>
    <dgm:pt modelId="{D8890F39-C8C3-4C5E-8F51-A4AA265A0ECE}" type="pres">
      <dgm:prSet presAssocID="{AC37D29D-4F28-4A0E-97DB-7685C1E5445B}" presName="rootText2" presStyleLbl="alignAcc1" presStyleIdx="0" presStyleCnt="0">
        <dgm:presLayoutVars>
          <dgm:chPref val="3"/>
        </dgm:presLayoutVars>
      </dgm:prSet>
      <dgm:spPr/>
    </dgm:pt>
    <dgm:pt modelId="{124304CC-9661-4FF9-BFFE-E56D08F7E95B}" type="pres">
      <dgm:prSet presAssocID="{AC37D29D-4F28-4A0E-97DB-7685C1E5445B}" presName="topArc2" presStyleLbl="parChTrans1D1" presStyleIdx="2" presStyleCnt="16"/>
      <dgm:spPr/>
    </dgm:pt>
    <dgm:pt modelId="{8F015DE9-4FC2-4FAE-BB69-7D546746C58A}" type="pres">
      <dgm:prSet presAssocID="{AC37D29D-4F28-4A0E-97DB-7685C1E5445B}" presName="bottomArc2" presStyleLbl="parChTrans1D1" presStyleIdx="3" presStyleCnt="16"/>
      <dgm:spPr/>
    </dgm:pt>
    <dgm:pt modelId="{C200553C-2299-416F-A697-B47DB5E7C0EB}" type="pres">
      <dgm:prSet presAssocID="{AC37D29D-4F28-4A0E-97DB-7685C1E5445B}" presName="topConnNode2" presStyleLbl="node2" presStyleIdx="0" presStyleCnt="0"/>
      <dgm:spPr/>
    </dgm:pt>
    <dgm:pt modelId="{88B71EDB-77FA-4F50-BF10-1B85D822A7BF}" type="pres">
      <dgm:prSet presAssocID="{AC37D29D-4F28-4A0E-97DB-7685C1E5445B}" presName="hierChild4" presStyleCnt="0"/>
      <dgm:spPr/>
    </dgm:pt>
    <dgm:pt modelId="{8EFF27F9-321F-4554-9CFD-5662C6366DB9}" type="pres">
      <dgm:prSet presAssocID="{AC37D29D-4F28-4A0E-97DB-7685C1E5445B}" presName="hierChild5" presStyleCnt="0"/>
      <dgm:spPr/>
    </dgm:pt>
    <dgm:pt modelId="{94D1CE2C-41D7-4849-AC4A-3AA5688F3391}" type="pres">
      <dgm:prSet presAssocID="{5E7576A5-EFAC-4101-9C8F-73C6036853EF}" presName="Name28" presStyleLbl="parChTrans1D2" presStyleIdx="1" presStyleCnt="7"/>
      <dgm:spPr/>
    </dgm:pt>
    <dgm:pt modelId="{C2E4AB6B-E6D2-4457-A978-801FA0014254}" type="pres">
      <dgm:prSet presAssocID="{A2994152-71CF-4A41-91FB-315A0E5246F1}" presName="hierRoot2" presStyleCnt="0">
        <dgm:presLayoutVars>
          <dgm:hierBranch val="init"/>
        </dgm:presLayoutVars>
      </dgm:prSet>
      <dgm:spPr/>
    </dgm:pt>
    <dgm:pt modelId="{E2C084B2-1E20-450F-90F0-053565BB012D}" type="pres">
      <dgm:prSet presAssocID="{A2994152-71CF-4A41-91FB-315A0E5246F1}" presName="rootComposite2" presStyleCnt="0"/>
      <dgm:spPr/>
    </dgm:pt>
    <dgm:pt modelId="{6FF533BF-EF33-4333-8FEA-707932348214}" type="pres">
      <dgm:prSet presAssocID="{A2994152-71CF-4A41-91FB-315A0E5246F1}" presName="rootText2" presStyleLbl="alignAcc1" presStyleIdx="0" presStyleCnt="0">
        <dgm:presLayoutVars>
          <dgm:chPref val="3"/>
        </dgm:presLayoutVars>
      </dgm:prSet>
      <dgm:spPr/>
    </dgm:pt>
    <dgm:pt modelId="{AB4B6BF3-569C-46E1-87BD-BF316A5F560F}" type="pres">
      <dgm:prSet presAssocID="{A2994152-71CF-4A41-91FB-315A0E5246F1}" presName="topArc2" presStyleLbl="parChTrans1D1" presStyleIdx="4" presStyleCnt="16"/>
      <dgm:spPr/>
    </dgm:pt>
    <dgm:pt modelId="{8DC1F4C1-7C5D-4B1E-ADD7-3EE8A714EF28}" type="pres">
      <dgm:prSet presAssocID="{A2994152-71CF-4A41-91FB-315A0E5246F1}" presName="bottomArc2" presStyleLbl="parChTrans1D1" presStyleIdx="5" presStyleCnt="16"/>
      <dgm:spPr/>
    </dgm:pt>
    <dgm:pt modelId="{16DD9B80-A619-4EA5-8F23-AC2F2FC48818}" type="pres">
      <dgm:prSet presAssocID="{A2994152-71CF-4A41-91FB-315A0E5246F1}" presName="topConnNode2" presStyleLbl="node2" presStyleIdx="0" presStyleCnt="0"/>
      <dgm:spPr/>
    </dgm:pt>
    <dgm:pt modelId="{78A102A2-FE8A-47A3-A0A3-E7D2B5DD9475}" type="pres">
      <dgm:prSet presAssocID="{A2994152-71CF-4A41-91FB-315A0E5246F1}" presName="hierChild4" presStyleCnt="0"/>
      <dgm:spPr/>
    </dgm:pt>
    <dgm:pt modelId="{60BF556A-9734-4916-A106-AA7DB384FE63}" type="pres">
      <dgm:prSet presAssocID="{A2994152-71CF-4A41-91FB-315A0E5246F1}" presName="hierChild5" presStyleCnt="0"/>
      <dgm:spPr/>
    </dgm:pt>
    <dgm:pt modelId="{A5203AFF-3374-4AEC-A88C-14F3E31969E0}" type="pres">
      <dgm:prSet presAssocID="{03BAD56A-448A-48B9-8F81-94ECF48D52E8}" presName="Name28" presStyleLbl="parChTrans1D2" presStyleIdx="2" presStyleCnt="7"/>
      <dgm:spPr/>
    </dgm:pt>
    <dgm:pt modelId="{98A9B8B2-24D9-4904-AD2B-125550D6EE25}" type="pres">
      <dgm:prSet presAssocID="{19D562D2-D382-4927-B0F2-509944F4BEDC}" presName="hierRoot2" presStyleCnt="0">
        <dgm:presLayoutVars>
          <dgm:hierBranch val="init"/>
        </dgm:presLayoutVars>
      </dgm:prSet>
      <dgm:spPr/>
    </dgm:pt>
    <dgm:pt modelId="{C24FE194-4FDD-4804-A203-B72165AB0BF8}" type="pres">
      <dgm:prSet presAssocID="{19D562D2-D382-4927-B0F2-509944F4BEDC}" presName="rootComposite2" presStyleCnt="0"/>
      <dgm:spPr/>
    </dgm:pt>
    <dgm:pt modelId="{4645D000-E35C-4AD2-B345-D03BDF71937F}" type="pres">
      <dgm:prSet presAssocID="{19D562D2-D382-4927-B0F2-509944F4BEDC}" presName="rootText2" presStyleLbl="alignAcc1" presStyleIdx="0" presStyleCnt="0">
        <dgm:presLayoutVars>
          <dgm:chPref val="3"/>
        </dgm:presLayoutVars>
      </dgm:prSet>
      <dgm:spPr/>
    </dgm:pt>
    <dgm:pt modelId="{7B069D75-DB95-469B-BAAF-96770AB2E6A8}" type="pres">
      <dgm:prSet presAssocID="{19D562D2-D382-4927-B0F2-509944F4BEDC}" presName="topArc2" presStyleLbl="parChTrans1D1" presStyleIdx="6" presStyleCnt="16"/>
      <dgm:spPr/>
    </dgm:pt>
    <dgm:pt modelId="{07998001-0B7B-45AB-8104-AC97C7DF4F9B}" type="pres">
      <dgm:prSet presAssocID="{19D562D2-D382-4927-B0F2-509944F4BEDC}" presName="bottomArc2" presStyleLbl="parChTrans1D1" presStyleIdx="7" presStyleCnt="16"/>
      <dgm:spPr/>
    </dgm:pt>
    <dgm:pt modelId="{4DD053F1-AB4B-4B70-BEB6-36E4FD0C3397}" type="pres">
      <dgm:prSet presAssocID="{19D562D2-D382-4927-B0F2-509944F4BEDC}" presName="topConnNode2" presStyleLbl="node2" presStyleIdx="0" presStyleCnt="0"/>
      <dgm:spPr/>
    </dgm:pt>
    <dgm:pt modelId="{4FDD647F-7C72-41A6-BB59-3762D2E04DD6}" type="pres">
      <dgm:prSet presAssocID="{19D562D2-D382-4927-B0F2-509944F4BEDC}" presName="hierChild4" presStyleCnt="0"/>
      <dgm:spPr/>
    </dgm:pt>
    <dgm:pt modelId="{513FDD68-C928-4C76-B8A3-98C7244DC81A}" type="pres">
      <dgm:prSet presAssocID="{19D562D2-D382-4927-B0F2-509944F4BEDC}" presName="hierChild5" presStyleCnt="0"/>
      <dgm:spPr/>
    </dgm:pt>
    <dgm:pt modelId="{A33285EC-0105-4D98-8243-1A45B6606A46}" type="pres">
      <dgm:prSet presAssocID="{E47817D3-CC75-45F7-939E-3323C055ACE6}" presName="Name28" presStyleLbl="parChTrans1D2" presStyleIdx="3" presStyleCnt="7"/>
      <dgm:spPr/>
    </dgm:pt>
    <dgm:pt modelId="{41AC2E90-C84A-4976-A2F3-B611C18ED3BF}" type="pres">
      <dgm:prSet presAssocID="{520BC74F-908B-4AD3-A97D-6F4393275281}" presName="hierRoot2" presStyleCnt="0">
        <dgm:presLayoutVars>
          <dgm:hierBranch val="init"/>
        </dgm:presLayoutVars>
      </dgm:prSet>
      <dgm:spPr/>
    </dgm:pt>
    <dgm:pt modelId="{91D0A9FE-97B5-4078-91FE-7D456588BDB8}" type="pres">
      <dgm:prSet presAssocID="{520BC74F-908B-4AD3-A97D-6F4393275281}" presName="rootComposite2" presStyleCnt="0"/>
      <dgm:spPr/>
    </dgm:pt>
    <dgm:pt modelId="{400BB92D-CD82-489C-8835-0DFF7A3D889E}" type="pres">
      <dgm:prSet presAssocID="{520BC74F-908B-4AD3-A97D-6F4393275281}" presName="rootText2" presStyleLbl="alignAcc1" presStyleIdx="0" presStyleCnt="0">
        <dgm:presLayoutVars>
          <dgm:chPref val="3"/>
        </dgm:presLayoutVars>
      </dgm:prSet>
      <dgm:spPr/>
    </dgm:pt>
    <dgm:pt modelId="{3CBCD79A-6D20-43AC-B5B3-3B825AE71A20}" type="pres">
      <dgm:prSet presAssocID="{520BC74F-908B-4AD3-A97D-6F4393275281}" presName="topArc2" presStyleLbl="parChTrans1D1" presStyleIdx="8" presStyleCnt="16"/>
      <dgm:spPr/>
    </dgm:pt>
    <dgm:pt modelId="{1605A5A0-7A64-4485-B2A1-0EBC913EEBA4}" type="pres">
      <dgm:prSet presAssocID="{520BC74F-908B-4AD3-A97D-6F4393275281}" presName="bottomArc2" presStyleLbl="parChTrans1D1" presStyleIdx="9" presStyleCnt="16"/>
      <dgm:spPr/>
    </dgm:pt>
    <dgm:pt modelId="{1D4A3E27-49BF-41B7-8646-1EC8DD9EA6E5}" type="pres">
      <dgm:prSet presAssocID="{520BC74F-908B-4AD3-A97D-6F4393275281}" presName="topConnNode2" presStyleLbl="node2" presStyleIdx="0" presStyleCnt="0"/>
      <dgm:spPr/>
    </dgm:pt>
    <dgm:pt modelId="{C3006F2F-2BCE-49BC-B2DE-209BC18A2E42}" type="pres">
      <dgm:prSet presAssocID="{520BC74F-908B-4AD3-A97D-6F4393275281}" presName="hierChild4" presStyleCnt="0"/>
      <dgm:spPr/>
    </dgm:pt>
    <dgm:pt modelId="{2B23DDD4-D38A-459B-94D0-52ABF45AE827}" type="pres">
      <dgm:prSet presAssocID="{520BC74F-908B-4AD3-A97D-6F4393275281}" presName="hierChild5" presStyleCnt="0"/>
      <dgm:spPr/>
    </dgm:pt>
    <dgm:pt modelId="{E7A0329B-74AB-4685-BBAB-241DFD9CDD91}" type="pres">
      <dgm:prSet presAssocID="{670A01CE-4B36-4A16-8EB3-8C363144F0EE}" presName="Name28" presStyleLbl="parChTrans1D2" presStyleIdx="4" presStyleCnt="7"/>
      <dgm:spPr/>
    </dgm:pt>
    <dgm:pt modelId="{367AF090-E787-41F9-846D-CADF8AFE927B}" type="pres">
      <dgm:prSet presAssocID="{53DCDA42-DFDA-4222-A259-5A88D9EE6C06}" presName="hierRoot2" presStyleCnt="0">
        <dgm:presLayoutVars>
          <dgm:hierBranch val="init"/>
        </dgm:presLayoutVars>
      </dgm:prSet>
      <dgm:spPr/>
    </dgm:pt>
    <dgm:pt modelId="{60B95A5C-0FB9-4F7E-A2E7-EDA9DB035BA5}" type="pres">
      <dgm:prSet presAssocID="{53DCDA42-DFDA-4222-A259-5A88D9EE6C06}" presName="rootComposite2" presStyleCnt="0"/>
      <dgm:spPr/>
    </dgm:pt>
    <dgm:pt modelId="{22FD3B1A-44B0-4A6A-97B7-C5F7E833FEF3}" type="pres">
      <dgm:prSet presAssocID="{53DCDA42-DFDA-4222-A259-5A88D9EE6C06}" presName="rootText2" presStyleLbl="alignAcc1" presStyleIdx="0" presStyleCnt="0">
        <dgm:presLayoutVars>
          <dgm:chPref val="3"/>
        </dgm:presLayoutVars>
      </dgm:prSet>
      <dgm:spPr/>
    </dgm:pt>
    <dgm:pt modelId="{D821C641-510B-4FEF-A437-2F368AB00332}" type="pres">
      <dgm:prSet presAssocID="{53DCDA42-DFDA-4222-A259-5A88D9EE6C06}" presName="topArc2" presStyleLbl="parChTrans1D1" presStyleIdx="10" presStyleCnt="16"/>
      <dgm:spPr/>
    </dgm:pt>
    <dgm:pt modelId="{E06A492E-06AE-4CFA-85B7-7CD6114F9787}" type="pres">
      <dgm:prSet presAssocID="{53DCDA42-DFDA-4222-A259-5A88D9EE6C06}" presName="bottomArc2" presStyleLbl="parChTrans1D1" presStyleIdx="11" presStyleCnt="16"/>
      <dgm:spPr/>
    </dgm:pt>
    <dgm:pt modelId="{363D072F-7FE9-4C7A-843F-B07CBA17727A}" type="pres">
      <dgm:prSet presAssocID="{53DCDA42-DFDA-4222-A259-5A88D9EE6C06}" presName="topConnNode2" presStyleLbl="node2" presStyleIdx="0" presStyleCnt="0"/>
      <dgm:spPr/>
    </dgm:pt>
    <dgm:pt modelId="{754B4FF0-4B3D-43C6-8E34-3E4015382F64}" type="pres">
      <dgm:prSet presAssocID="{53DCDA42-DFDA-4222-A259-5A88D9EE6C06}" presName="hierChild4" presStyleCnt="0"/>
      <dgm:spPr/>
    </dgm:pt>
    <dgm:pt modelId="{65028B18-7A00-4C5E-8645-104B4D5495B9}" type="pres">
      <dgm:prSet presAssocID="{53DCDA42-DFDA-4222-A259-5A88D9EE6C06}" presName="hierChild5" presStyleCnt="0"/>
      <dgm:spPr/>
    </dgm:pt>
    <dgm:pt modelId="{0D91C450-5873-42BF-BAEA-55F11B8FCC48}" type="pres">
      <dgm:prSet presAssocID="{00D92AB8-8BBA-44E3-9852-FD0C88425E49}" presName="hierChild3" presStyleCnt="0"/>
      <dgm:spPr/>
    </dgm:pt>
    <dgm:pt modelId="{274B2CF8-0EA5-4420-BD70-23413FAA81F4}" type="pres">
      <dgm:prSet presAssocID="{EC20EA4A-54F2-4040-A550-EB77511FDD2C}" presName="Name101" presStyleLbl="parChTrans1D2" presStyleIdx="5" presStyleCnt="7"/>
      <dgm:spPr/>
    </dgm:pt>
    <dgm:pt modelId="{066A862D-319C-48A9-8947-22F82E6F7CD1}" type="pres">
      <dgm:prSet presAssocID="{DE18DA28-DA77-4CC2-9F84-3BEBC657CFDF}" presName="hierRoot3" presStyleCnt="0">
        <dgm:presLayoutVars>
          <dgm:hierBranch val="init"/>
        </dgm:presLayoutVars>
      </dgm:prSet>
      <dgm:spPr/>
    </dgm:pt>
    <dgm:pt modelId="{97FEC6DE-E6B2-45FD-8EDF-CE83EEA7CB39}" type="pres">
      <dgm:prSet presAssocID="{DE18DA28-DA77-4CC2-9F84-3BEBC657CFDF}" presName="rootComposite3" presStyleCnt="0"/>
      <dgm:spPr/>
    </dgm:pt>
    <dgm:pt modelId="{4317493B-B011-48BF-84EA-1FF6A050A274}" type="pres">
      <dgm:prSet presAssocID="{DE18DA28-DA77-4CC2-9F84-3BEBC657CFDF}" presName="rootText3" presStyleLbl="alignAcc1" presStyleIdx="0" presStyleCnt="0">
        <dgm:presLayoutVars>
          <dgm:chPref val="3"/>
        </dgm:presLayoutVars>
      </dgm:prSet>
      <dgm:spPr/>
    </dgm:pt>
    <dgm:pt modelId="{E76C968C-AE12-4FAD-B7B8-5D9BAC318288}" type="pres">
      <dgm:prSet presAssocID="{DE18DA28-DA77-4CC2-9F84-3BEBC657CFDF}" presName="topArc3" presStyleLbl="parChTrans1D1" presStyleIdx="12" presStyleCnt="16"/>
      <dgm:spPr/>
    </dgm:pt>
    <dgm:pt modelId="{04B6C93B-7C8B-40AA-8C08-F1DD7EF3B8E0}" type="pres">
      <dgm:prSet presAssocID="{DE18DA28-DA77-4CC2-9F84-3BEBC657CFDF}" presName="bottomArc3" presStyleLbl="parChTrans1D1" presStyleIdx="13" presStyleCnt="16"/>
      <dgm:spPr/>
    </dgm:pt>
    <dgm:pt modelId="{FB722818-543B-4F36-A2CD-332AB444A69F}" type="pres">
      <dgm:prSet presAssocID="{DE18DA28-DA77-4CC2-9F84-3BEBC657CFDF}" presName="topConnNode3" presStyleLbl="asst1" presStyleIdx="0" presStyleCnt="0"/>
      <dgm:spPr/>
    </dgm:pt>
    <dgm:pt modelId="{0B42A697-DF63-49D9-8E29-EB6614B567B5}" type="pres">
      <dgm:prSet presAssocID="{DE18DA28-DA77-4CC2-9F84-3BEBC657CFDF}" presName="hierChild6" presStyleCnt="0"/>
      <dgm:spPr/>
    </dgm:pt>
    <dgm:pt modelId="{460A2EF7-8CDA-47FE-BF6D-F6A8EAF89864}" type="pres">
      <dgm:prSet presAssocID="{DE18DA28-DA77-4CC2-9F84-3BEBC657CFDF}" presName="hierChild7" presStyleCnt="0"/>
      <dgm:spPr/>
    </dgm:pt>
    <dgm:pt modelId="{92B6C179-7283-4465-BC2A-BEE1B3983B5E}" type="pres">
      <dgm:prSet presAssocID="{45BE7B93-D2E1-43B9-AEA4-DCB704758A9C}" presName="Name101" presStyleLbl="parChTrans1D2" presStyleIdx="6" presStyleCnt="7"/>
      <dgm:spPr/>
    </dgm:pt>
    <dgm:pt modelId="{684146C5-7563-415A-BD00-1EB9D96ACB9E}" type="pres">
      <dgm:prSet presAssocID="{221F713A-D3CA-404B-9F78-BABE6D4841DA}" presName="hierRoot3" presStyleCnt="0">
        <dgm:presLayoutVars>
          <dgm:hierBranch val="init"/>
        </dgm:presLayoutVars>
      </dgm:prSet>
      <dgm:spPr/>
    </dgm:pt>
    <dgm:pt modelId="{8CBC4274-4FD9-487F-8A55-6728D9F8CD18}" type="pres">
      <dgm:prSet presAssocID="{221F713A-D3CA-404B-9F78-BABE6D4841DA}" presName="rootComposite3" presStyleCnt="0"/>
      <dgm:spPr/>
    </dgm:pt>
    <dgm:pt modelId="{7D105B6D-96B1-495A-AD6B-7D8611574A62}" type="pres">
      <dgm:prSet presAssocID="{221F713A-D3CA-404B-9F78-BABE6D4841DA}" presName="rootText3" presStyleLbl="alignAcc1" presStyleIdx="0" presStyleCnt="0">
        <dgm:presLayoutVars>
          <dgm:chPref val="3"/>
        </dgm:presLayoutVars>
      </dgm:prSet>
      <dgm:spPr/>
    </dgm:pt>
    <dgm:pt modelId="{A8464FE2-FB73-4543-A20D-CADFD6B4239A}" type="pres">
      <dgm:prSet presAssocID="{221F713A-D3CA-404B-9F78-BABE6D4841DA}" presName="topArc3" presStyleLbl="parChTrans1D1" presStyleIdx="14" presStyleCnt="16"/>
      <dgm:spPr/>
    </dgm:pt>
    <dgm:pt modelId="{BCE610FB-EBAF-4CA6-9A4A-FB3C38521635}" type="pres">
      <dgm:prSet presAssocID="{221F713A-D3CA-404B-9F78-BABE6D4841DA}" presName="bottomArc3" presStyleLbl="parChTrans1D1" presStyleIdx="15" presStyleCnt="16"/>
      <dgm:spPr/>
    </dgm:pt>
    <dgm:pt modelId="{F496FC83-2D62-471A-BD46-9C30BBBE7CF9}" type="pres">
      <dgm:prSet presAssocID="{221F713A-D3CA-404B-9F78-BABE6D4841DA}" presName="topConnNode3" presStyleLbl="asst1" presStyleIdx="0" presStyleCnt="0"/>
      <dgm:spPr/>
    </dgm:pt>
    <dgm:pt modelId="{09A930F4-AB7E-4A2C-99D6-310D52749138}" type="pres">
      <dgm:prSet presAssocID="{221F713A-D3CA-404B-9F78-BABE6D4841DA}" presName="hierChild6" presStyleCnt="0"/>
      <dgm:spPr/>
    </dgm:pt>
    <dgm:pt modelId="{5FD7C770-A5C6-4EB5-8EF5-7B85F8988496}" type="pres">
      <dgm:prSet presAssocID="{221F713A-D3CA-404B-9F78-BABE6D4841DA}" presName="hierChild7" presStyleCnt="0"/>
      <dgm:spPr/>
    </dgm:pt>
  </dgm:ptLst>
  <dgm:cxnLst>
    <dgm:cxn modelId="{C843DB0E-C6FB-43D0-B2E2-28CE4DE571FB}" type="presOf" srcId="{19D562D2-D382-4927-B0F2-509944F4BEDC}" destId="{4DD053F1-AB4B-4B70-BEB6-36E4FD0C3397}" srcOrd="1" destOrd="0" presId="urn:microsoft.com/office/officeart/2008/layout/HalfCircleOrganizationChart"/>
    <dgm:cxn modelId="{9617BD11-3E40-4C73-8E97-A8A1D741EFB2}" type="presOf" srcId="{E47817D3-CC75-45F7-939E-3323C055ACE6}" destId="{A33285EC-0105-4D98-8243-1A45B6606A46}" srcOrd="0" destOrd="0" presId="urn:microsoft.com/office/officeart/2008/layout/HalfCircleOrganizationChart"/>
    <dgm:cxn modelId="{75E06213-43B4-441E-A8B3-4EE91357F83D}" srcId="{00D92AB8-8BBA-44E3-9852-FD0C88425E49}" destId="{DE18DA28-DA77-4CC2-9F84-3BEBC657CFDF}" srcOrd="0" destOrd="0" parTransId="{EC20EA4A-54F2-4040-A550-EB77511FDD2C}" sibTransId="{D4F64344-1719-4C0B-8202-A00C907CB48F}"/>
    <dgm:cxn modelId="{91DAC41F-151E-4833-B37F-F1A1B001BC22}" srcId="{1C10C90B-67D5-4A52-B592-07C76362218A}" destId="{00D92AB8-8BBA-44E3-9852-FD0C88425E49}" srcOrd="0" destOrd="0" parTransId="{FE9E3848-4BF7-4114-8647-5BB74E11B8C2}" sibTransId="{52946086-CA32-447F-B472-AD3420601F17}"/>
    <dgm:cxn modelId="{EF384B35-0228-4E6E-9360-A89107A5BE86}" srcId="{00D92AB8-8BBA-44E3-9852-FD0C88425E49}" destId="{221F713A-D3CA-404B-9F78-BABE6D4841DA}" srcOrd="1" destOrd="0" parTransId="{45BE7B93-D2E1-43B9-AEA4-DCB704758A9C}" sibTransId="{80826A3B-60FC-49F8-A656-1F6039FCC89F}"/>
    <dgm:cxn modelId="{1BB64648-C56A-4416-86C7-46EEF8C8EA4E}" type="presOf" srcId="{520BC74F-908B-4AD3-A97D-6F4393275281}" destId="{400BB92D-CD82-489C-8835-0DFF7A3D889E}" srcOrd="0" destOrd="0" presId="urn:microsoft.com/office/officeart/2008/layout/HalfCircleOrganizationChart"/>
    <dgm:cxn modelId="{6B02B44E-0EEA-4EA9-B74E-E6DACA59CA35}" srcId="{00D92AB8-8BBA-44E3-9852-FD0C88425E49}" destId="{A2994152-71CF-4A41-91FB-315A0E5246F1}" srcOrd="3" destOrd="0" parTransId="{5E7576A5-EFAC-4101-9C8F-73C6036853EF}" sibTransId="{4CD54B6F-B204-4B90-9045-43B9DFF5BFD2}"/>
    <dgm:cxn modelId="{98C76354-4303-457D-9759-D132FD85FD52}" type="presOf" srcId="{53DCDA42-DFDA-4222-A259-5A88D9EE6C06}" destId="{363D072F-7FE9-4C7A-843F-B07CBA17727A}" srcOrd="1" destOrd="0" presId="urn:microsoft.com/office/officeart/2008/layout/HalfCircleOrganizationChart"/>
    <dgm:cxn modelId="{E8DB1159-B8F7-4D30-B12D-40BC47F7FEF3}" type="presOf" srcId="{221F713A-D3CA-404B-9F78-BABE6D4841DA}" destId="{F496FC83-2D62-471A-BD46-9C30BBBE7CF9}" srcOrd="1" destOrd="0" presId="urn:microsoft.com/office/officeart/2008/layout/HalfCircleOrganizationChart"/>
    <dgm:cxn modelId="{FC3E4462-23AE-417A-A670-D5BC79EEE122}" type="presOf" srcId="{1C10C90B-67D5-4A52-B592-07C76362218A}" destId="{04347BF1-EFCC-4128-BA34-321F3B83FA9C}" srcOrd="0" destOrd="0" presId="urn:microsoft.com/office/officeart/2008/layout/HalfCircleOrganizationChart"/>
    <dgm:cxn modelId="{390FC368-C0C4-4509-B014-44CD2F586E83}" type="presOf" srcId="{9BB088D3-12F0-458E-AB90-CA56030757D2}" destId="{537FD377-4E7F-49BA-8F30-D5032898F1AA}" srcOrd="0" destOrd="0" presId="urn:microsoft.com/office/officeart/2008/layout/HalfCircleOrganizationChart"/>
    <dgm:cxn modelId="{5CDFC87C-3023-41BC-83F8-F77563588401}" srcId="{00D92AB8-8BBA-44E3-9852-FD0C88425E49}" destId="{53DCDA42-DFDA-4222-A259-5A88D9EE6C06}" srcOrd="6" destOrd="0" parTransId="{670A01CE-4B36-4A16-8EB3-8C363144F0EE}" sibTransId="{4F49BB3B-1A1A-4EBC-ACB4-2CACCED8BBD5}"/>
    <dgm:cxn modelId="{DC7DAE7D-75B4-4B5E-A2E4-65D8F231D61F}" type="presOf" srcId="{A2994152-71CF-4A41-91FB-315A0E5246F1}" destId="{6FF533BF-EF33-4333-8FEA-707932348214}" srcOrd="0" destOrd="0" presId="urn:microsoft.com/office/officeart/2008/layout/HalfCircleOrganizationChart"/>
    <dgm:cxn modelId="{605CC983-BDCD-4CD1-AA3E-2FB924D3A4CF}" type="presOf" srcId="{03BAD56A-448A-48B9-8F81-94ECF48D52E8}" destId="{A5203AFF-3374-4AEC-A88C-14F3E31969E0}" srcOrd="0" destOrd="0" presId="urn:microsoft.com/office/officeart/2008/layout/HalfCircleOrganizationChart"/>
    <dgm:cxn modelId="{D3551484-BD46-4CAA-B943-9FFD5DB97C0F}" type="presOf" srcId="{5E7576A5-EFAC-4101-9C8F-73C6036853EF}" destId="{94D1CE2C-41D7-4849-AC4A-3AA5688F3391}" srcOrd="0" destOrd="0" presId="urn:microsoft.com/office/officeart/2008/layout/HalfCircleOrganizationChart"/>
    <dgm:cxn modelId="{9072CA86-08C4-4E87-B6CF-0BCF1E465E15}" type="presOf" srcId="{45BE7B93-D2E1-43B9-AEA4-DCB704758A9C}" destId="{92B6C179-7283-4465-BC2A-BEE1B3983B5E}" srcOrd="0" destOrd="0" presId="urn:microsoft.com/office/officeart/2008/layout/HalfCircleOrganizationChart"/>
    <dgm:cxn modelId="{654A148D-5BB6-493D-823A-C99591E9E999}" type="presOf" srcId="{AC37D29D-4F28-4A0E-97DB-7685C1E5445B}" destId="{D8890F39-C8C3-4C5E-8F51-A4AA265A0ECE}" srcOrd="0" destOrd="0" presId="urn:microsoft.com/office/officeart/2008/layout/HalfCircleOrganizationChart"/>
    <dgm:cxn modelId="{AC778195-E3B1-4D1B-B806-E3C62FC9543B}" type="presOf" srcId="{221F713A-D3CA-404B-9F78-BABE6D4841DA}" destId="{7D105B6D-96B1-495A-AD6B-7D8611574A62}" srcOrd="0" destOrd="0" presId="urn:microsoft.com/office/officeart/2008/layout/HalfCircleOrganizationChart"/>
    <dgm:cxn modelId="{3E92B4AB-0D79-4D5E-8D1C-67ABDF459985}" type="presOf" srcId="{00D92AB8-8BBA-44E3-9852-FD0C88425E49}" destId="{9B3FA1D0-CF72-4FA5-AEF9-21018AD826EB}" srcOrd="1" destOrd="0" presId="urn:microsoft.com/office/officeart/2008/layout/HalfCircleOrganizationChart"/>
    <dgm:cxn modelId="{EED3C9B8-525C-4B62-B83B-4635736F2731}" type="presOf" srcId="{A2994152-71CF-4A41-91FB-315A0E5246F1}" destId="{16DD9B80-A619-4EA5-8F23-AC2F2FC48818}" srcOrd="1" destOrd="0" presId="urn:microsoft.com/office/officeart/2008/layout/HalfCircleOrganizationChart"/>
    <dgm:cxn modelId="{979DEDC0-DB92-4A4D-B8E7-5C8B31E29878}" type="presOf" srcId="{EC20EA4A-54F2-4040-A550-EB77511FDD2C}" destId="{274B2CF8-0EA5-4420-BD70-23413FAA81F4}" srcOrd="0" destOrd="0" presId="urn:microsoft.com/office/officeart/2008/layout/HalfCircleOrganizationChart"/>
    <dgm:cxn modelId="{F766D9C3-56FE-4C59-8C63-9994184AB209}" type="presOf" srcId="{AC37D29D-4F28-4A0E-97DB-7685C1E5445B}" destId="{C200553C-2299-416F-A697-B47DB5E7C0EB}" srcOrd="1" destOrd="0" presId="urn:microsoft.com/office/officeart/2008/layout/HalfCircleOrganizationChart"/>
    <dgm:cxn modelId="{BADB0ACD-4C51-46E4-9C0B-D55D0FCF5E34}" type="presOf" srcId="{00D92AB8-8BBA-44E3-9852-FD0C88425E49}" destId="{5FE2C5DF-BCC1-45B0-92CC-9A7B71CA2184}" srcOrd="0" destOrd="0" presId="urn:microsoft.com/office/officeart/2008/layout/HalfCircleOrganizationChart"/>
    <dgm:cxn modelId="{DD06C5CD-1129-4437-A5B2-7B8BD4FA902C}" srcId="{00D92AB8-8BBA-44E3-9852-FD0C88425E49}" destId="{19D562D2-D382-4927-B0F2-509944F4BEDC}" srcOrd="4" destOrd="0" parTransId="{03BAD56A-448A-48B9-8F81-94ECF48D52E8}" sibTransId="{15E67A9F-2080-4197-85B4-D7F8F568F091}"/>
    <dgm:cxn modelId="{DBF0ACD3-C5B1-4CF7-95B7-C20AF24EE94E}" type="presOf" srcId="{DE18DA28-DA77-4CC2-9F84-3BEBC657CFDF}" destId="{FB722818-543B-4F36-A2CD-332AB444A69F}" srcOrd="1" destOrd="0" presId="urn:microsoft.com/office/officeart/2008/layout/HalfCircleOrganizationChart"/>
    <dgm:cxn modelId="{3A6D06DA-F0D7-4C10-854F-2DFCFAECD817}" type="presOf" srcId="{19D562D2-D382-4927-B0F2-509944F4BEDC}" destId="{4645D000-E35C-4AD2-B345-D03BDF71937F}" srcOrd="0" destOrd="0" presId="urn:microsoft.com/office/officeart/2008/layout/HalfCircleOrganizationChart"/>
    <dgm:cxn modelId="{B4552FDC-0153-462C-9B13-832681D09770}" srcId="{00D92AB8-8BBA-44E3-9852-FD0C88425E49}" destId="{AC37D29D-4F28-4A0E-97DB-7685C1E5445B}" srcOrd="2" destOrd="0" parTransId="{9BB088D3-12F0-458E-AB90-CA56030757D2}" sibTransId="{54851BC6-4398-43C9-8BDA-001F888309E6}"/>
    <dgm:cxn modelId="{3D58E2DE-B16C-4161-9151-DD27BD26B06B}" type="presOf" srcId="{520BC74F-908B-4AD3-A97D-6F4393275281}" destId="{1D4A3E27-49BF-41B7-8646-1EC8DD9EA6E5}" srcOrd="1" destOrd="0" presId="urn:microsoft.com/office/officeart/2008/layout/HalfCircleOrganizationChart"/>
    <dgm:cxn modelId="{1BCD3ADF-EA54-4959-A872-43DD2579B01E}" type="presOf" srcId="{670A01CE-4B36-4A16-8EB3-8C363144F0EE}" destId="{E7A0329B-74AB-4685-BBAB-241DFD9CDD91}" srcOrd="0" destOrd="0" presId="urn:microsoft.com/office/officeart/2008/layout/HalfCircleOrganizationChart"/>
    <dgm:cxn modelId="{17832DE2-2CA6-4DC2-88C5-85B1D23D338D}" type="presOf" srcId="{53DCDA42-DFDA-4222-A259-5A88D9EE6C06}" destId="{22FD3B1A-44B0-4A6A-97B7-C5F7E833FEF3}" srcOrd="0" destOrd="0" presId="urn:microsoft.com/office/officeart/2008/layout/HalfCircleOrganizationChart"/>
    <dgm:cxn modelId="{3FB759E9-4F7B-4AB9-88B8-366AFA47DCB3}" srcId="{00D92AB8-8BBA-44E3-9852-FD0C88425E49}" destId="{520BC74F-908B-4AD3-A97D-6F4393275281}" srcOrd="5" destOrd="0" parTransId="{E47817D3-CC75-45F7-939E-3323C055ACE6}" sibTransId="{EADF36A2-34A7-47A2-A8A0-380D2C0B4A71}"/>
    <dgm:cxn modelId="{8C2A5EFC-2CFF-40AA-A092-A014FEDF8E7E}" type="presOf" srcId="{DE18DA28-DA77-4CC2-9F84-3BEBC657CFDF}" destId="{4317493B-B011-48BF-84EA-1FF6A050A274}" srcOrd="0" destOrd="0" presId="urn:microsoft.com/office/officeart/2008/layout/HalfCircleOrganizationChart"/>
    <dgm:cxn modelId="{5C1A7D34-93F3-4B40-BCC6-853077D05CFB}" type="presParOf" srcId="{04347BF1-EFCC-4128-BA34-321F3B83FA9C}" destId="{DFAF29B1-BBF9-4AD6-A3F9-6342BB816733}" srcOrd="0" destOrd="0" presId="urn:microsoft.com/office/officeart/2008/layout/HalfCircleOrganizationChart"/>
    <dgm:cxn modelId="{66330E1D-0E28-40BF-8C56-45F842B21746}" type="presParOf" srcId="{DFAF29B1-BBF9-4AD6-A3F9-6342BB816733}" destId="{05B22489-A653-49F0-B3F0-F1DD4BD5C1D3}" srcOrd="0" destOrd="0" presId="urn:microsoft.com/office/officeart/2008/layout/HalfCircleOrganizationChart"/>
    <dgm:cxn modelId="{712850D3-4093-4C31-B8E3-E54E57BFD58B}" type="presParOf" srcId="{05B22489-A653-49F0-B3F0-F1DD4BD5C1D3}" destId="{5FE2C5DF-BCC1-45B0-92CC-9A7B71CA2184}" srcOrd="0" destOrd="0" presId="urn:microsoft.com/office/officeart/2008/layout/HalfCircleOrganizationChart"/>
    <dgm:cxn modelId="{345CCB70-03D2-4FE5-A272-E3416BAF6EE2}" type="presParOf" srcId="{05B22489-A653-49F0-B3F0-F1DD4BD5C1D3}" destId="{BD51ED76-03B1-4B5F-BBC6-10A220FF71FB}" srcOrd="1" destOrd="0" presId="urn:microsoft.com/office/officeart/2008/layout/HalfCircleOrganizationChart"/>
    <dgm:cxn modelId="{7E471E9A-9C5C-4D15-8644-C2ADA51B759B}" type="presParOf" srcId="{05B22489-A653-49F0-B3F0-F1DD4BD5C1D3}" destId="{704C92FA-246E-4864-B103-9B45FE95A035}" srcOrd="2" destOrd="0" presId="urn:microsoft.com/office/officeart/2008/layout/HalfCircleOrganizationChart"/>
    <dgm:cxn modelId="{B42EA513-C61C-4AB6-9C60-9235DB9D39E2}" type="presParOf" srcId="{05B22489-A653-49F0-B3F0-F1DD4BD5C1D3}" destId="{9B3FA1D0-CF72-4FA5-AEF9-21018AD826EB}" srcOrd="3" destOrd="0" presId="urn:microsoft.com/office/officeart/2008/layout/HalfCircleOrganizationChart"/>
    <dgm:cxn modelId="{2B05A078-D025-4B0A-89C7-C636A7C3F618}" type="presParOf" srcId="{DFAF29B1-BBF9-4AD6-A3F9-6342BB816733}" destId="{09555F67-9882-4B6C-AF8D-9D5097E91F0E}" srcOrd="1" destOrd="0" presId="urn:microsoft.com/office/officeart/2008/layout/HalfCircleOrganizationChart"/>
    <dgm:cxn modelId="{71DFD4BB-D072-480E-B965-035A800C55DE}" type="presParOf" srcId="{09555F67-9882-4B6C-AF8D-9D5097E91F0E}" destId="{537FD377-4E7F-49BA-8F30-D5032898F1AA}" srcOrd="0" destOrd="0" presId="urn:microsoft.com/office/officeart/2008/layout/HalfCircleOrganizationChart"/>
    <dgm:cxn modelId="{3B64CF6D-2DF7-498E-97B6-55E8250CFCCE}" type="presParOf" srcId="{09555F67-9882-4B6C-AF8D-9D5097E91F0E}" destId="{BDC18747-BCE6-4C5A-9A20-D97FE2FF29E3}" srcOrd="1" destOrd="0" presId="urn:microsoft.com/office/officeart/2008/layout/HalfCircleOrganizationChart"/>
    <dgm:cxn modelId="{AC811A65-43E9-4596-BAFA-82496E46F0EC}" type="presParOf" srcId="{BDC18747-BCE6-4C5A-9A20-D97FE2FF29E3}" destId="{6DCA5808-4101-4C1F-A65A-AF3AD89469D3}" srcOrd="0" destOrd="0" presId="urn:microsoft.com/office/officeart/2008/layout/HalfCircleOrganizationChart"/>
    <dgm:cxn modelId="{1846D3C6-4C9D-4A36-9891-CC2D8B559BC3}" type="presParOf" srcId="{6DCA5808-4101-4C1F-A65A-AF3AD89469D3}" destId="{D8890F39-C8C3-4C5E-8F51-A4AA265A0ECE}" srcOrd="0" destOrd="0" presId="urn:microsoft.com/office/officeart/2008/layout/HalfCircleOrganizationChart"/>
    <dgm:cxn modelId="{898D1786-CF6A-4C90-A7E2-2A2FCA1D67EF}" type="presParOf" srcId="{6DCA5808-4101-4C1F-A65A-AF3AD89469D3}" destId="{124304CC-9661-4FF9-BFFE-E56D08F7E95B}" srcOrd="1" destOrd="0" presId="urn:microsoft.com/office/officeart/2008/layout/HalfCircleOrganizationChart"/>
    <dgm:cxn modelId="{251BE394-475B-4739-BAA1-1E481758FCF9}" type="presParOf" srcId="{6DCA5808-4101-4C1F-A65A-AF3AD89469D3}" destId="{8F015DE9-4FC2-4FAE-BB69-7D546746C58A}" srcOrd="2" destOrd="0" presId="urn:microsoft.com/office/officeart/2008/layout/HalfCircleOrganizationChart"/>
    <dgm:cxn modelId="{56C56325-AEB9-471D-BE26-A8DE4E4FDBFD}" type="presParOf" srcId="{6DCA5808-4101-4C1F-A65A-AF3AD89469D3}" destId="{C200553C-2299-416F-A697-B47DB5E7C0EB}" srcOrd="3" destOrd="0" presId="urn:microsoft.com/office/officeart/2008/layout/HalfCircleOrganizationChart"/>
    <dgm:cxn modelId="{C4FD76C1-0D21-47B3-ABEE-749A13690329}" type="presParOf" srcId="{BDC18747-BCE6-4C5A-9A20-D97FE2FF29E3}" destId="{88B71EDB-77FA-4F50-BF10-1B85D822A7BF}" srcOrd="1" destOrd="0" presId="urn:microsoft.com/office/officeart/2008/layout/HalfCircleOrganizationChart"/>
    <dgm:cxn modelId="{FF4ECA68-1F7A-4329-A3F1-BF52B1FA9CF9}" type="presParOf" srcId="{BDC18747-BCE6-4C5A-9A20-D97FE2FF29E3}" destId="{8EFF27F9-321F-4554-9CFD-5662C6366DB9}" srcOrd="2" destOrd="0" presId="urn:microsoft.com/office/officeart/2008/layout/HalfCircleOrganizationChart"/>
    <dgm:cxn modelId="{73A5382F-ED74-4C79-AC7D-C23599D6672F}" type="presParOf" srcId="{09555F67-9882-4B6C-AF8D-9D5097E91F0E}" destId="{94D1CE2C-41D7-4849-AC4A-3AA5688F3391}" srcOrd="2" destOrd="0" presId="urn:microsoft.com/office/officeart/2008/layout/HalfCircleOrganizationChart"/>
    <dgm:cxn modelId="{52AA1524-6679-439B-AF84-590591A416BA}" type="presParOf" srcId="{09555F67-9882-4B6C-AF8D-9D5097E91F0E}" destId="{C2E4AB6B-E6D2-4457-A978-801FA0014254}" srcOrd="3" destOrd="0" presId="urn:microsoft.com/office/officeart/2008/layout/HalfCircleOrganizationChart"/>
    <dgm:cxn modelId="{D81D7F54-FC56-48C4-95CE-E827E031C306}" type="presParOf" srcId="{C2E4AB6B-E6D2-4457-A978-801FA0014254}" destId="{E2C084B2-1E20-450F-90F0-053565BB012D}" srcOrd="0" destOrd="0" presId="urn:microsoft.com/office/officeart/2008/layout/HalfCircleOrganizationChart"/>
    <dgm:cxn modelId="{57F568CE-B215-46A3-B404-7790E4D0F83A}" type="presParOf" srcId="{E2C084B2-1E20-450F-90F0-053565BB012D}" destId="{6FF533BF-EF33-4333-8FEA-707932348214}" srcOrd="0" destOrd="0" presId="urn:microsoft.com/office/officeart/2008/layout/HalfCircleOrganizationChart"/>
    <dgm:cxn modelId="{BCC40C7B-7C17-47C8-B7E6-796ED308F1B9}" type="presParOf" srcId="{E2C084B2-1E20-450F-90F0-053565BB012D}" destId="{AB4B6BF3-569C-46E1-87BD-BF316A5F560F}" srcOrd="1" destOrd="0" presId="urn:microsoft.com/office/officeart/2008/layout/HalfCircleOrganizationChart"/>
    <dgm:cxn modelId="{1877515C-ED02-498F-AA6F-6BD6341D2AEF}" type="presParOf" srcId="{E2C084B2-1E20-450F-90F0-053565BB012D}" destId="{8DC1F4C1-7C5D-4B1E-ADD7-3EE8A714EF28}" srcOrd="2" destOrd="0" presId="urn:microsoft.com/office/officeart/2008/layout/HalfCircleOrganizationChart"/>
    <dgm:cxn modelId="{67FC7ED9-D500-4416-9821-EEA3FEBE0458}" type="presParOf" srcId="{E2C084B2-1E20-450F-90F0-053565BB012D}" destId="{16DD9B80-A619-4EA5-8F23-AC2F2FC48818}" srcOrd="3" destOrd="0" presId="urn:microsoft.com/office/officeart/2008/layout/HalfCircleOrganizationChart"/>
    <dgm:cxn modelId="{E7C63217-D7D3-4C52-839B-E0B214DA6F90}" type="presParOf" srcId="{C2E4AB6B-E6D2-4457-A978-801FA0014254}" destId="{78A102A2-FE8A-47A3-A0A3-E7D2B5DD9475}" srcOrd="1" destOrd="0" presId="urn:microsoft.com/office/officeart/2008/layout/HalfCircleOrganizationChart"/>
    <dgm:cxn modelId="{4469AB60-C7B9-473E-BFBD-D426ED4823D1}" type="presParOf" srcId="{C2E4AB6B-E6D2-4457-A978-801FA0014254}" destId="{60BF556A-9734-4916-A106-AA7DB384FE63}" srcOrd="2" destOrd="0" presId="urn:microsoft.com/office/officeart/2008/layout/HalfCircleOrganizationChart"/>
    <dgm:cxn modelId="{065171B3-F785-411A-A4C4-FA4A8147E448}" type="presParOf" srcId="{09555F67-9882-4B6C-AF8D-9D5097E91F0E}" destId="{A5203AFF-3374-4AEC-A88C-14F3E31969E0}" srcOrd="4" destOrd="0" presId="urn:microsoft.com/office/officeart/2008/layout/HalfCircleOrganizationChart"/>
    <dgm:cxn modelId="{97E108A9-6D32-4A4B-AF3F-BDF64DAC4A4C}" type="presParOf" srcId="{09555F67-9882-4B6C-AF8D-9D5097E91F0E}" destId="{98A9B8B2-24D9-4904-AD2B-125550D6EE25}" srcOrd="5" destOrd="0" presId="urn:microsoft.com/office/officeart/2008/layout/HalfCircleOrganizationChart"/>
    <dgm:cxn modelId="{7C6474D3-4031-4663-900E-4A157A2EA095}" type="presParOf" srcId="{98A9B8B2-24D9-4904-AD2B-125550D6EE25}" destId="{C24FE194-4FDD-4804-A203-B72165AB0BF8}" srcOrd="0" destOrd="0" presId="urn:microsoft.com/office/officeart/2008/layout/HalfCircleOrganizationChart"/>
    <dgm:cxn modelId="{73195FCF-AA9C-4E02-950F-33D6B8D3A2AD}" type="presParOf" srcId="{C24FE194-4FDD-4804-A203-B72165AB0BF8}" destId="{4645D000-E35C-4AD2-B345-D03BDF71937F}" srcOrd="0" destOrd="0" presId="urn:microsoft.com/office/officeart/2008/layout/HalfCircleOrganizationChart"/>
    <dgm:cxn modelId="{B8A4911E-2E23-4527-A25F-C290D0B01CEF}" type="presParOf" srcId="{C24FE194-4FDD-4804-A203-B72165AB0BF8}" destId="{7B069D75-DB95-469B-BAAF-96770AB2E6A8}" srcOrd="1" destOrd="0" presId="urn:microsoft.com/office/officeart/2008/layout/HalfCircleOrganizationChart"/>
    <dgm:cxn modelId="{77FAE8DB-7229-4C8D-8335-FCC3B7AA15EF}" type="presParOf" srcId="{C24FE194-4FDD-4804-A203-B72165AB0BF8}" destId="{07998001-0B7B-45AB-8104-AC97C7DF4F9B}" srcOrd="2" destOrd="0" presId="urn:microsoft.com/office/officeart/2008/layout/HalfCircleOrganizationChart"/>
    <dgm:cxn modelId="{9CAAC23A-A64B-4534-913D-D6968DB28B80}" type="presParOf" srcId="{C24FE194-4FDD-4804-A203-B72165AB0BF8}" destId="{4DD053F1-AB4B-4B70-BEB6-36E4FD0C3397}" srcOrd="3" destOrd="0" presId="urn:microsoft.com/office/officeart/2008/layout/HalfCircleOrganizationChart"/>
    <dgm:cxn modelId="{1843AFCB-6B66-4221-92BC-1B27BF48C98B}" type="presParOf" srcId="{98A9B8B2-24D9-4904-AD2B-125550D6EE25}" destId="{4FDD647F-7C72-41A6-BB59-3762D2E04DD6}" srcOrd="1" destOrd="0" presId="urn:microsoft.com/office/officeart/2008/layout/HalfCircleOrganizationChart"/>
    <dgm:cxn modelId="{53398D5E-18F1-49BC-B370-50FD86BE5EF0}" type="presParOf" srcId="{98A9B8B2-24D9-4904-AD2B-125550D6EE25}" destId="{513FDD68-C928-4C76-B8A3-98C7244DC81A}" srcOrd="2" destOrd="0" presId="urn:microsoft.com/office/officeart/2008/layout/HalfCircleOrganizationChart"/>
    <dgm:cxn modelId="{AA846A89-2B29-40D6-90AB-22A188C7FD65}" type="presParOf" srcId="{09555F67-9882-4B6C-AF8D-9D5097E91F0E}" destId="{A33285EC-0105-4D98-8243-1A45B6606A46}" srcOrd="6" destOrd="0" presId="urn:microsoft.com/office/officeart/2008/layout/HalfCircleOrganizationChart"/>
    <dgm:cxn modelId="{F7C6D725-8768-49E7-9AA7-9E32F894305E}" type="presParOf" srcId="{09555F67-9882-4B6C-AF8D-9D5097E91F0E}" destId="{41AC2E90-C84A-4976-A2F3-B611C18ED3BF}" srcOrd="7" destOrd="0" presId="urn:microsoft.com/office/officeart/2008/layout/HalfCircleOrganizationChart"/>
    <dgm:cxn modelId="{EBE9F045-D0A7-4A26-9447-9493D59C4AE2}" type="presParOf" srcId="{41AC2E90-C84A-4976-A2F3-B611C18ED3BF}" destId="{91D0A9FE-97B5-4078-91FE-7D456588BDB8}" srcOrd="0" destOrd="0" presId="urn:microsoft.com/office/officeart/2008/layout/HalfCircleOrganizationChart"/>
    <dgm:cxn modelId="{0369E120-4474-4329-853E-2289289C3D5C}" type="presParOf" srcId="{91D0A9FE-97B5-4078-91FE-7D456588BDB8}" destId="{400BB92D-CD82-489C-8835-0DFF7A3D889E}" srcOrd="0" destOrd="0" presId="urn:microsoft.com/office/officeart/2008/layout/HalfCircleOrganizationChart"/>
    <dgm:cxn modelId="{BB0B6C2C-B34B-4637-A952-8B20B924C7C9}" type="presParOf" srcId="{91D0A9FE-97B5-4078-91FE-7D456588BDB8}" destId="{3CBCD79A-6D20-43AC-B5B3-3B825AE71A20}" srcOrd="1" destOrd="0" presId="urn:microsoft.com/office/officeart/2008/layout/HalfCircleOrganizationChart"/>
    <dgm:cxn modelId="{245B9F14-5AE5-4939-A1BE-251496E8EBEA}" type="presParOf" srcId="{91D0A9FE-97B5-4078-91FE-7D456588BDB8}" destId="{1605A5A0-7A64-4485-B2A1-0EBC913EEBA4}" srcOrd="2" destOrd="0" presId="urn:microsoft.com/office/officeart/2008/layout/HalfCircleOrganizationChart"/>
    <dgm:cxn modelId="{E5FDC8D1-25C9-4A42-9C34-D8F3FE3AE8F5}" type="presParOf" srcId="{91D0A9FE-97B5-4078-91FE-7D456588BDB8}" destId="{1D4A3E27-49BF-41B7-8646-1EC8DD9EA6E5}" srcOrd="3" destOrd="0" presId="urn:microsoft.com/office/officeart/2008/layout/HalfCircleOrganizationChart"/>
    <dgm:cxn modelId="{9B4814D0-9010-40A8-A7EA-C58898CE02B0}" type="presParOf" srcId="{41AC2E90-C84A-4976-A2F3-B611C18ED3BF}" destId="{C3006F2F-2BCE-49BC-B2DE-209BC18A2E42}" srcOrd="1" destOrd="0" presId="urn:microsoft.com/office/officeart/2008/layout/HalfCircleOrganizationChart"/>
    <dgm:cxn modelId="{EBC4279C-B303-4C6A-9EC4-FC37FAC61128}" type="presParOf" srcId="{41AC2E90-C84A-4976-A2F3-B611C18ED3BF}" destId="{2B23DDD4-D38A-459B-94D0-52ABF45AE827}" srcOrd="2" destOrd="0" presId="urn:microsoft.com/office/officeart/2008/layout/HalfCircleOrganizationChart"/>
    <dgm:cxn modelId="{E74E74D5-388A-4B7E-AFB2-B844E557822B}" type="presParOf" srcId="{09555F67-9882-4B6C-AF8D-9D5097E91F0E}" destId="{E7A0329B-74AB-4685-BBAB-241DFD9CDD91}" srcOrd="8" destOrd="0" presId="urn:microsoft.com/office/officeart/2008/layout/HalfCircleOrganizationChart"/>
    <dgm:cxn modelId="{DE5C57D0-B3BE-4EFC-889D-CECA12FEDB39}" type="presParOf" srcId="{09555F67-9882-4B6C-AF8D-9D5097E91F0E}" destId="{367AF090-E787-41F9-846D-CADF8AFE927B}" srcOrd="9" destOrd="0" presId="urn:microsoft.com/office/officeart/2008/layout/HalfCircleOrganizationChart"/>
    <dgm:cxn modelId="{317B0608-FA5E-46B6-A355-4D14CB510015}" type="presParOf" srcId="{367AF090-E787-41F9-846D-CADF8AFE927B}" destId="{60B95A5C-0FB9-4F7E-A2E7-EDA9DB035BA5}" srcOrd="0" destOrd="0" presId="urn:microsoft.com/office/officeart/2008/layout/HalfCircleOrganizationChart"/>
    <dgm:cxn modelId="{3BEC4073-A037-493C-9441-E1B308B34DD0}" type="presParOf" srcId="{60B95A5C-0FB9-4F7E-A2E7-EDA9DB035BA5}" destId="{22FD3B1A-44B0-4A6A-97B7-C5F7E833FEF3}" srcOrd="0" destOrd="0" presId="urn:microsoft.com/office/officeart/2008/layout/HalfCircleOrganizationChart"/>
    <dgm:cxn modelId="{170CF7EE-B6BD-4D8D-A5F9-E4B4D11728D5}" type="presParOf" srcId="{60B95A5C-0FB9-4F7E-A2E7-EDA9DB035BA5}" destId="{D821C641-510B-4FEF-A437-2F368AB00332}" srcOrd="1" destOrd="0" presId="urn:microsoft.com/office/officeart/2008/layout/HalfCircleOrganizationChart"/>
    <dgm:cxn modelId="{5277C549-25BF-4E6D-98F8-B5C6D4C7E368}" type="presParOf" srcId="{60B95A5C-0FB9-4F7E-A2E7-EDA9DB035BA5}" destId="{E06A492E-06AE-4CFA-85B7-7CD6114F9787}" srcOrd="2" destOrd="0" presId="urn:microsoft.com/office/officeart/2008/layout/HalfCircleOrganizationChart"/>
    <dgm:cxn modelId="{881599E6-F615-476A-AE75-DF7BD8108167}" type="presParOf" srcId="{60B95A5C-0FB9-4F7E-A2E7-EDA9DB035BA5}" destId="{363D072F-7FE9-4C7A-843F-B07CBA17727A}" srcOrd="3" destOrd="0" presId="urn:microsoft.com/office/officeart/2008/layout/HalfCircleOrganizationChart"/>
    <dgm:cxn modelId="{A2E265AA-5741-4E7F-817D-15EED090AB0E}" type="presParOf" srcId="{367AF090-E787-41F9-846D-CADF8AFE927B}" destId="{754B4FF0-4B3D-43C6-8E34-3E4015382F64}" srcOrd="1" destOrd="0" presId="urn:microsoft.com/office/officeart/2008/layout/HalfCircleOrganizationChart"/>
    <dgm:cxn modelId="{167091AF-0DB9-4568-8ABC-5F748A6F314E}" type="presParOf" srcId="{367AF090-E787-41F9-846D-CADF8AFE927B}" destId="{65028B18-7A00-4C5E-8645-104B4D5495B9}" srcOrd="2" destOrd="0" presId="urn:microsoft.com/office/officeart/2008/layout/HalfCircleOrganizationChart"/>
    <dgm:cxn modelId="{97B5A2E8-E9D3-4762-B7CE-5BCE0264BF37}" type="presParOf" srcId="{DFAF29B1-BBF9-4AD6-A3F9-6342BB816733}" destId="{0D91C450-5873-42BF-BAEA-55F11B8FCC48}" srcOrd="2" destOrd="0" presId="urn:microsoft.com/office/officeart/2008/layout/HalfCircleOrganizationChart"/>
    <dgm:cxn modelId="{B7E0530D-74CA-4962-B3EE-E72AE1494DE8}" type="presParOf" srcId="{0D91C450-5873-42BF-BAEA-55F11B8FCC48}" destId="{274B2CF8-0EA5-4420-BD70-23413FAA81F4}" srcOrd="0" destOrd="0" presId="urn:microsoft.com/office/officeart/2008/layout/HalfCircleOrganizationChart"/>
    <dgm:cxn modelId="{A6CDBE2F-E89B-430F-9FBA-8C6B5D0037F1}" type="presParOf" srcId="{0D91C450-5873-42BF-BAEA-55F11B8FCC48}" destId="{066A862D-319C-48A9-8947-22F82E6F7CD1}" srcOrd="1" destOrd="0" presId="urn:microsoft.com/office/officeart/2008/layout/HalfCircleOrganizationChart"/>
    <dgm:cxn modelId="{802A10F7-265A-48B7-BEE8-69B37CD3C4C1}" type="presParOf" srcId="{066A862D-319C-48A9-8947-22F82E6F7CD1}" destId="{97FEC6DE-E6B2-45FD-8EDF-CE83EEA7CB39}" srcOrd="0" destOrd="0" presId="urn:microsoft.com/office/officeart/2008/layout/HalfCircleOrganizationChart"/>
    <dgm:cxn modelId="{CD58A856-BD81-49AE-A135-1E0799DD91F2}" type="presParOf" srcId="{97FEC6DE-E6B2-45FD-8EDF-CE83EEA7CB39}" destId="{4317493B-B011-48BF-84EA-1FF6A050A274}" srcOrd="0" destOrd="0" presId="urn:microsoft.com/office/officeart/2008/layout/HalfCircleOrganizationChart"/>
    <dgm:cxn modelId="{0BC15156-7476-444A-B09D-D9A24B8A2FF2}" type="presParOf" srcId="{97FEC6DE-E6B2-45FD-8EDF-CE83EEA7CB39}" destId="{E76C968C-AE12-4FAD-B7B8-5D9BAC318288}" srcOrd="1" destOrd="0" presId="urn:microsoft.com/office/officeart/2008/layout/HalfCircleOrganizationChart"/>
    <dgm:cxn modelId="{8DDD0C40-7762-4B03-87BD-CA958316EED9}" type="presParOf" srcId="{97FEC6DE-E6B2-45FD-8EDF-CE83EEA7CB39}" destId="{04B6C93B-7C8B-40AA-8C08-F1DD7EF3B8E0}" srcOrd="2" destOrd="0" presId="urn:microsoft.com/office/officeart/2008/layout/HalfCircleOrganizationChart"/>
    <dgm:cxn modelId="{5012BE91-F387-43BF-A415-548FF85A173E}" type="presParOf" srcId="{97FEC6DE-E6B2-45FD-8EDF-CE83EEA7CB39}" destId="{FB722818-543B-4F36-A2CD-332AB444A69F}" srcOrd="3" destOrd="0" presId="urn:microsoft.com/office/officeart/2008/layout/HalfCircleOrganizationChart"/>
    <dgm:cxn modelId="{D74CE5E2-8D1B-444E-82C4-AB9DAF9C2013}" type="presParOf" srcId="{066A862D-319C-48A9-8947-22F82E6F7CD1}" destId="{0B42A697-DF63-49D9-8E29-EB6614B567B5}" srcOrd="1" destOrd="0" presId="urn:microsoft.com/office/officeart/2008/layout/HalfCircleOrganizationChart"/>
    <dgm:cxn modelId="{83F5124D-65B3-4932-AAC8-993AD31DAC8B}" type="presParOf" srcId="{066A862D-319C-48A9-8947-22F82E6F7CD1}" destId="{460A2EF7-8CDA-47FE-BF6D-F6A8EAF89864}" srcOrd="2" destOrd="0" presId="urn:microsoft.com/office/officeart/2008/layout/HalfCircleOrganizationChart"/>
    <dgm:cxn modelId="{2679CACC-9C02-4294-86C2-09BD176A670D}" type="presParOf" srcId="{0D91C450-5873-42BF-BAEA-55F11B8FCC48}" destId="{92B6C179-7283-4465-BC2A-BEE1B3983B5E}" srcOrd="2" destOrd="0" presId="urn:microsoft.com/office/officeart/2008/layout/HalfCircleOrganizationChart"/>
    <dgm:cxn modelId="{F909FA9C-1C95-4AB3-B191-2A7C08F796F1}" type="presParOf" srcId="{0D91C450-5873-42BF-BAEA-55F11B8FCC48}" destId="{684146C5-7563-415A-BD00-1EB9D96ACB9E}" srcOrd="3" destOrd="0" presId="urn:microsoft.com/office/officeart/2008/layout/HalfCircleOrganizationChart"/>
    <dgm:cxn modelId="{903AAF75-F50A-42B7-9976-F30E45310EDF}" type="presParOf" srcId="{684146C5-7563-415A-BD00-1EB9D96ACB9E}" destId="{8CBC4274-4FD9-487F-8A55-6728D9F8CD18}" srcOrd="0" destOrd="0" presId="urn:microsoft.com/office/officeart/2008/layout/HalfCircleOrganizationChart"/>
    <dgm:cxn modelId="{03593AF0-873A-4E04-881C-DD64FA5B63DF}" type="presParOf" srcId="{8CBC4274-4FD9-487F-8A55-6728D9F8CD18}" destId="{7D105B6D-96B1-495A-AD6B-7D8611574A62}" srcOrd="0" destOrd="0" presId="urn:microsoft.com/office/officeart/2008/layout/HalfCircleOrganizationChart"/>
    <dgm:cxn modelId="{3F6B8F6B-C68D-4FFF-BCE3-8501A8CFA6AD}" type="presParOf" srcId="{8CBC4274-4FD9-487F-8A55-6728D9F8CD18}" destId="{A8464FE2-FB73-4543-A20D-CADFD6B4239A}" srcOrd="1" destOrd="0" presId="urn:microsoft.com/office/officeart/2008/layout/HalfCircleOrganizationChart"/>
    <dgm:cxn modelId="{CC69AD38-C229-4792-B5AF-A9556362EB6D}" type="presParOf" srcId="{8CBC4274-4FD9-487F-8A55-6728D9F8CD18}" destId="{BCE610FB-EBAF-4CA6-9A4A-FB3C38521635}" srcOrd="2" destOrd="0" presId="urn:microsoft.com/office/officeart/2008/layout/HalfCircleOrganizationChart"/>
    <dgm:cxn modelId="{A567A934-C642-4C3E-8726-888C83A23AF7}" type="presParOf" srcId="{8CBC4274-4FD9-487F-8A55-6728D9F8CD18}" destId="{F496FC83-2D62-471A-BD46-9C30BBBE7CF9}" srcOrd="3" destOrd="0" presId="urn:microsoft.com/office/officeart/2008/layout/HalfCircleOrganizationChart"/>
    <dgm:cxn modelId="{304B913F-2476-43FE-9AFF-E7665487ED2A}" type="presParOf" srcId="{684146C5-7563-415A-BD00-1EB9D96ACB9E}" destId="{09A930F4-AB7E-4A2C-99D6-310D52749138}" srcOrd="1" destOrd="0" presId="urn:microsoft.com/office/officeart/2008/layout/HalfCircleOrganizationChart"/>
    <dgm:cxn modelId="{E10E3CD8-C3F1-4F2A-B726-EBCA4D11966F}" type="presParOf" srcId="{684146C5-7563-415A-BD00-1EB9D96ACB9E}" destId="{5FD7C770-A5C6-4EB5-8EF5-7B85F898849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90502-C3FE-4397-9D42-DA4F362E5E42}">
      <dsp:nvSpPr>
        <dsp:cNvPr id="0" name=""/>
        <dsp:cNvSpPr/>
      </dsp:nvSpPr>
      <dsp:spPr>
        <a:xfrm>
          <a:off x="305364" y="0"/>
          <a:ext cx="3100410" cy="31004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0BB02-CD15-47CF-B80C-C29D9AC0D1A0}">
      <dsp:nvSpPr>
        <dsp:cNvPr id="0" name=""/>
        <dsp:cNvSpPr/>
      </dsp:nvSpPr>
      <dsp:spPr>
        <a:xfrm>
          <a:off x="1910167" y="311706"/>
          <a:ext cx="2015266" cy="733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Eigenaar</a:t>
          </a:r>
        </a:p>
      </dsp:txBody>
      <dsp:txXfrm>
        <a:off x="1945994" y="347533"/>
        <a:ext cx="1943612" cy="662271"/>
      </dsp:txXfrm>
    </dsp:sp>
    <dsp:sp modelId="{B92A4C9B-F830-4530-AA89-5714699AC303}">
      <dsp:nvSpPr>
        <dsp:cNvPr id="0" name=""/>
        <dsp:cNvSpPr/>
      </dsp:nvSpPr>
      <dsp:spPr>
        <a:xfrm>
          <a:off x="1910167" y="1137372"/>
          <a:ext cx="2015266" cy="733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Leiding</a:t>
          </a:r>
        </a:p>
      </dsp:txBody>
      <dsp:txXfrm>
        <a:off x="1945994" y="1173199"/>
        <a:ext cx="1943612" cy="662271"/>
      </dsp:txXfrm>
    </dsp:sp>
    <dsp:sp modelId="{64B277A4-9A6C-47D6-9FA2-99B790F48F68}">
      <dsp:nvSpPr>
        <dsp:cNvPr id="0" name=""/>
        <dsp:cNvSpPr/>
      </dsp:nvSpPr>
      <dsp:spPr>
        <a:xfrm>
          <a:off x="1910167" y="1963037"/>
          <a:ext cx="2015266" cy="733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Trainers</a:t>
          </a:r>
        </a:p>
      </dsp:txBody>
      <dsp:txXfrm>
        <a:off x="1945994" y="1998864"/>
        <a:ext cx="1943612" cy="66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6C179-7283-4465-BC2A-BEE1B3983B5E}">
      <dsp:nvSpPr>
        <dsp:cNvPr id="0" name=""/>
        <dsp:cNvSpPr/>
      </dsp:nvSpPr>
      <dsp:spPr>
        <a:xfrm>
          <a:off x="3210257" y="1939143"/>
          <a:ext cx="456174" cy="329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64"/>
              </a:lnTo>
              <a:lnTo>
                <a:pt x="456174" y="3297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B2CF8-0EA5-4420-BD70-23413FAA81F4}">
      <dsp:nvSpPr>
        <dsp:cNvPr id="0" name=""/>
        <dsp:cNvSpPr/>
      </dsp:nvSpPr>
      <dsp:spPr>
        <a:xfrm>
          <a:off x="2754082" y="1939143"/>
          <a:ext cx="456174" cy="329764"/>
        </a:xfrm>
        <a:custGeom>
          <a:avLst/>
          <a:gdLst/>
          <a:ahLst/>
          <a:cxnLst/>
          <a:rect l="0" t="0" r="0" b="0"/>
          <a:pathLst>
            <a:path>
              <a:moveTo>
                <a:pt x="456174" y="0"/>
              </a:moveTo>
              <a:lnTo>
                <a:pt x="456174" y="329764"/>
              </a:lnTo>
              <a:lnTo>
                <a:pt x="0" y="3297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0329B-74AB-4685-BBAB-241DFD9CDD91}">
      <dsp:nvSpPr>
        <dsp:cNvPr id="0" name=""/>
        <dsp:cNvSpPr/>
      </dsp:nvSpPr>
      <dsp:spPr>
        <a:xfrm>
          <a:off x="3210257" y="1939143"/>
          <a:ext cx="2660100" cy="101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860"/>
              </a:lnTo>
              <a:lnTo>
                <a:pt x="2660100" y="895860"/>
              </a:lnTo>
              <a:lnTo>
                <a:pt x="266010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285EC-0105-4D98-8243-1A45B6606A46}">
      <dsp:nvSpPr>
        <dsp:cNvPr id="0" name=""/>
        <dsp:cNvSpPr/>
      </dsp:nvSpPr>
      <dsp:spPr>
        <a:xfrm>
          <a:off x="3210257" y="1939143"/>
          <a:ext cx="1330050" cy="101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860"/>
              </a:lnTo>
              <a:lnTo>
                <a:pt x="1330050" y="895860"/>
              </a:lnTo>
              <a:lnTo>
                <a:pt x="133005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03AFF-3374-4AEC-A88C-14F3E31969E0}">
      <dsp:nvSpPr>
        <dsp:cNvPr id="0" name=""/>
        <dsp:cNvSpPr/>
      </dsp:nvSpPr>
      <dsp:spPr>
        <a:xfrm>
          <a:off x="3164537" y="1939143"/>
          <a:ext cx="91440" cy="1011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1CE2C-41D7-4849-AC4A-3AA5688F3391}">
      <dsp:nvSpPr>
        <dsp:cNvPr id="0" name=""/>
        <dsp:cNvSpPr/>
      </dsp:nvSpPr>
      <dsp:spPr>
        <a:xfrm>
          <a:off x="1880206" y="1939143"/>
          <a:ext cx="1330050" cy="1011277"/>
        </a:xfrm>
        <a:custGeom>
          <a:avLst/>
          <a:gdLst/>
          <a:ahLst/>
          <a:cxnLst/>
          <a:rect l="0" t="0" r="0" b="0"/>
          <a:pathLst>
            <a:path>
              <a:moveTo>
                <a:pt x="1330050" y="0"/>
              </a:moveTo>
              <a:lnTo>
                <a:pt x="1330050" y="895860"/>
              </a:lnTo>
              <a:lnTo>
                <a:pt x="0" y="895860"/>
              </a:lnTo>
              <a:lnTo>
                <a:pt x="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FD377-4E7F-49BA-8F30-D5032898F1AA}">
      <dsp:nvSpPr>
        <dsp:cNvPr id="0" name=""/>
        <dsp:cNvSpPr/>
      </dsp:nvSpPr>
      <dsp:spPr>
        <a:xfrm>
          <a:off x="550156" y="1939143"/>
          <a:ext cx="2660100" cy="1011277"/>
        </a:xfrm>
        <a:custGeom>
          <a:avLst/>
          <a:gdLst/>
          <a:ahLst/>
          <a:cxnLst/>
          <a:rect l="0" t="0" r="0" b="0"/>
          <a:pathLst>
            <a:path>
              <a:moveTo>
                <a:pt x="2660100" y="0"/>
              </a:moveTo>
              <a:lnTo>
                <a:pt x="2660100" y="895860"/>
              </a:lnTo>
              <a:lnTo>
                <a:pt x="0" y="895860"/>
              </a:lnTo>
              <a:lnTo>
                <a:pt x="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1ED76-03B1-4B5F-BBC6-10A220FF71FB}">
      <dsp:nvSpPr>
        <dsp:cNvPr id="0" name=""/>
        <dsp:cNvSpPr/>
      </dsp:nvSpPr>
      <dsp:spPr>
        <a:xfrm>
          <a:off x="2935453" y="1389535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92FA-246E-4864-B103-9B45FE95A035}">
      <dsp:nvSpPr>
        <dsp:cNvPr id="0" name=""/>
        <dsp:cNvSpPr/>
      </dsp:nvSpPr>
      <dsp:spPr>
        <a:xfrm>
          <a:off x="2935453" y="1389535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2C5DF-BCC1-45B0-92CC-9A7B71CA2184}">
      <dsp:nvSpPr>
        <dsp:cNvPr id="0" name=""/>
        <dsp:cNvSpPr/>
      </dsp:nvSpPr>
      <dsp:spPr>
        <a:xfrm>
          <a:off x="2660649" y="1488464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Directeur</a:t>
          </a:r>
        </a:p>
      </dsp:txBody>
      <dsp:txXfrm>
        <a:off x="2660649" y="1488464"/>
        <a:ext cx="1099215" cy="351748"/>
      </dsp:txXfrm>
    </dsp:sp>
    <dsp:sp modelId="{124304CC-9661-4FF9-BFFE-E56D08F7E95B}">
      <dsp:nvSpPr>
        <dsp:cNvPr id="0" name=""/>
        <dsp:cNvSpPr/>
      </dsp:nvSpPr>
      <dsp:spPr>
        <a:xfrm>
          <a:off x="275352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15DE9-4FC2-4FAE-BB69-7D546746C58A}">
      <dsp:nvSpPr>
        <dsp:cNvPr id="0" name=""/>
        <dsp:cNvSpPr/>
      </dsp:nvSpPr>
      <dsp:spPr>
        <a:xfrm>
          <a:off x="275352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90F39-C8C3-4C5E-8F51-A4AA265A0ECE}">
      <dsp:nvSpPr>
        <dsp:cNvPr id="0" name=""/>
        <dsp:cNvSpPr/>
      </dsp:nvSpPr>
      <dsp:spPr>
        <a:xfrm>
          <a:off x="548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Groepsleider</a:t>
          </a:r>
        </a:p>
      </dsp:txBody>
      <dsp:txXfrm>
        <a:off x="548" y="3049350"/>
        <a:ext cx="1099215" cy="351748"/>
      </dsp:txXfrm>
    </dsp:sp>
    <dsp:sp modelId="{AB4B6BF3-569C-46E1-87BD-BF316A5F560F}">
      <dsp:nvSpPr>
        <dsp:cNvPr id="0" name=""/>
        <dsp:cNvSpPr/>
      </dsp:nvSpPr>
      <dsp:spPr>
        <a:xfrm>
          <a:off x="1605402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1F4C1-7C5D-4B1E-ADD7-3EE8A714EF28}">
      <dsp:nvSpPr>
        <dsp:cNvPr id="0" name=""/>
        <dsp:cNvSpPr/>
      </dsp:nvSpPr>
      <dsp:spPr>
        <a:xfrm>
          <a:off x="1605402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533BF-EF33-4333-8FEA-707932348214}">
      <dsp:nvSpPr>
        <dsp:cNvPr id="0" name=""/>
        <dsp:cNvSpPr/>
      </dsp:nvSpPr>
      <dsp:spPr>
        <a:xfrm>
          <a:off x="1330599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Coach</a:t>
          </a:r>
        </a:p>
      </dsp:txBody>
      <dsp:txXfrm>
        <a:off x="1330599" y="3049350"/>
        <a:ext cx="1099215" cy="351748"/>
      </dsp:txXfrm>
    </dsp:sp>
    <dsp:sp modelId="{7B069D75-DB95-469B-BAAF-96770AB2E6A8}">
      <dsp:nvSpPr>
        <dsp:cNvPr id="0" name=""/>
        <dsp:cNvSpPr/>
      </dsp:nvSpPr>
      <dsp:spPr>
        <a:xfrm>
          <a:off x="2935453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98001-0B7B-45AB-8104-AC97C7DF4F9B}">
      <dsp:nvSpPr>
        <dsp:cNvPr id="0" name=""/>
        <dsp:cNvSpPr/>
      </dsp:nvSpPr>
      <dsp:spPr>
        <a:xfrm>
          <a:off x="2935453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5D000-E35C-4AD2-B345-D03BDF71937F}">
      <dsp:nvSpPr>
        <dsp:cNvPr id="0" name=""/>
        <dsp:cNvSpPr/>
      </dsp:nvSpPr>
      <dsp:spPr>
        <a:xfrm>
          <a:off x="2660649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Trainer</a:t>
          </a:r>
        </a:p>
      </dsp:txBody>
      <dsp:txXfrm>
        <a:off x="2660649" y="3049350"/>
        <a:ext cx="1099215" cy="351748"/>
      </dsp:txXfrm>
    </dsp:sp>
    <dsp:sp modelId="{3CBCD79A-6D20-43AC-B5B3-3B825AE71A20}">
      <dsp:nvSpPr>
        <dsp:cNvPr id="0" name=""/>
        <dsp:cNvSpPr/>
      </dsp:nvSpPr>
      <dsp:spPr>
        <a:xfrm>
          <a:off x="4265503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5A0-7A64-4485-B2A1-0EBC913EEBA4}">
      <dsp:nvSpPr>
        <dsp:cNvPr id="0" name=""/>
        <dsp:cNvSpPr/>
      </dsp:nvSpPr>
      <dsp:spPr>
        <a:xfrm>
          <a:off x="4265503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BB92D-CD82-489C-8835-0DFF7A3D889E}">
      <dsp:nvSpPr>
        <dsp:cNvPr id="0" name=""/>
        <dsp:cNvSpPr/>
      </dsp:nvSpPr>
      <dsp:spPr>
        <a:xfrm>
          <a:off x="3990699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3990699" y="3049350"/>
        <a:ext cx="1099215" cy="351748"/>
      </dsp:txXfrm>
    </dsp:sp>
    <dsp:sp modelId="{D821C641-510B-4FEF-A437-2F368AB00332}">
      <dsp:nvSpPr>
        <dsp:cNvPr id="0" name=""/>
        <dsp:cNvSpPr/>
      </dsp:nvSpPr>
      <dsp:spPr>
        <a:xfrm>
          <a:off x="5595553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A492E-06AE-4CFA-85B7-7CD6114F9787}">
      <dsp:nvSpPr>
        <dsp:cNvPr id="0" name=""/>
        <dsp:cNvSpPr/>
      </dsp:nvSpPr>
      <dsp:spPr>
        <a:xfrm>
          <a:off x="5595553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D3B1A-44B0-4A6A-97B7-C5F7E833FEF3}">
      <dsp:nvSpPr>
        <dsp:cNvPr id="0" name=""/>
        <dsp:cNvSpPr/>
      </dsp:nvSpPr>
      <dsp:spPr>
        <a:xfrm>
          <a:off x="5320750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Psycholoog</a:t>
          </a:r>
        </a:p>
      </dsp:txBody>
      <dsp:txXfrm>
        <a:off x="5320750" y="3049350"/>
        <a:ext cx="1099215" cy="351748"/>
      </dsp:txXfrm>
    </dsp:sp>
    <dsp:sp modelId="{E76C968C-AE12-4FAD-B7B8-5D9BAC318288}">
      <dsp:nvSpPr>
        <dsp:cNvPr id="0" name=""/>
        <dsp:cNvSpPr/>
      </dsp:nvSpPr>
      <dsp:spPr>
        <a:xfrm>
          <a:off x="2270428" y="2169978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6C93B-7C8B-40AA-8C08-F1DD7EF3B8E0}">
      <dsp:nvSpPr>
        <dsp:cNvPr id="0" name=""/>
        <dsp:cNvSpPr/>
      </dsp:nvSpPr>
      <dsp:spPr>
        <a:xfrm>
          <a:off x="2270428" y="2169978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7493B-B011-48BF-84EA-1FF6A050A274}">
      <dsp:nvSpPr>
        <dsp:cNvPr id="0" name=""/>
        <dsp:cNvSpPr/>
      </dsp:nvSpPr>
      <dsp:spPr>
        <a:xfrm>
          <a:off x="1995624" y="2268907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Financieel</a:t>
          </a:r>
        </a:p>
      </dsp:txBody>
      <dsp:txXfrm>
        <a:off x="1995624" y="2268907"/>
        <a:ext cx="1099215" cy="351748"/>
      </dsp:txXfrm>
    </dsp:sp>
    <dsp:sp modelId="{A8464FE2-FB73-4543-A20D-CADFD6B4239A}">
      <dsp:nvSpPr>
        <dsp:cNvPr id="0" name=""/>
        <dsp:cNvSpPr/>
      </dsp:nvSpPr>
      <dsp:spPr>
        <a:xfrm>
          <a:off x="3600478" y="2169978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10FB-EBAF-4CA6-9A4A-FB3C38521635}">
      <dsp:nvSpPr>
        <dsp:cNvPr id="0" name=""/>
        <dsp:cNvSpPr/>
      </dsp:nvSpPr>
      <dsp:spPr>
        <a:xfrm>
          <a:off x="3600478" y="2169978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05B6D-96B1-495A-AD6B-7D8611574A62}">
      <dsp:nvSpPr>
        <dsp:cNvPr id="0" name=""/>
        <dsp:cNvSpPr/>
      </dsp:nvSpPr>
      <dsp:spPr>
        <a:xfrm>
          <a:off x="3325674" y="2268907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Algemeen</a:t>
          </a:r>
        </a:p>
      </dsp:txBody>
      <dsp:txXfrm>
        <a:off x="3325674" y="2268907"/>
        <a:ext cx="1099215" cy="35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F9CE7-1E98-48E0-B294-45F4D4ED53F9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4412-1303-4D28-9ECB-032D2EA0D8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2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43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5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62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13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05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05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167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78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53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28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68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 logo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33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33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92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38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10" y="124099"/>
            <a:ext cx="7586754" cy="1417319"/>
          </a:xfrm>
          <a:noFill/>
        </p:spPr>
        <p:txBody>
          <a:bodyPr anchor="b">
            <a:normAutofit/>
          </a:bodyPr>
          <a:lstStyle>
            <a:lvl1pPr>
              <a:defRPr sz="5400">
                <a:solidFill>
                  <a:srgbClr val="5D64AA"/>
                </a:solidFill>
                <a:latin typeface="+mj-lt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Khand Light" panose="02000000000000000000" pitchFamily="2" charset="0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3360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9507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4788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716" y="326572"/>
            <a:ext cx="7038114" cy="1296639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6666FF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rgbClr val="632B8D"/>
                </a:solidFill>
              </a:defRPr>
            </a:lvl1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1000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6666FF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1794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5400" b="0">
                <a:solidFill>
                  <a:srgbClr val="6666FF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51271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255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6055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47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989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3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noFill/>
        </p:spPr>
        <p:txBody>
          <a:bodyPr>
            <a:normAutofit/>
          </a:bodyPr>
          <a:lstStyle>
            <a:lvl1pPr>
              <a:defRPr sz="5400">
                <a:solidFill>
                  <a:srgbClr val="5D64AA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>
            <a:lvl1pPr>
              <a:defRPr>
                <a:solidFill>
                  <a:srgbClr val="5D64AA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>
              <a:defRPr>
                <a:solidFill>
                  <a:srgbClr val="5D64AA"/>
                </a:solidFill>
                <a:latin typeface="+mn-lt"/>
                <a:cs typeface="Khand Light" panose="02000000000000000000" pitchFamily="2" charset="0"/>
              </a:defRPr>
            </a:lvl2pPr>
            <a:lvl3pPr>
              <a:defRPr>
                <a:solidFill>
                  <a:srgbClr val="5D64AA"/>
                </a:solidFill>
                <a:latin typeface="+mn-lt"/>
                <a:cs typeface="Khand Light" panose="02000000000000000000" pitchFamily="2" charset="0"/>
              </a:defRPr>
            </a:lvl3pPr>
            <a:lvl4pPr>
              <a:defRPr>
                <a:solidFill>
                  <a:srgbClr val="5D64AA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4pPr>
            <a:lvl5pPr>
              <a:defRPr>
                <a:solidFill>
                  <a:srgbClr val="5D64AA"/>
                </a:solidFill>
                <a:latin typeface="+mn-lt"/>
                <a:cs typeface="Khand Light" panose="020000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79614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832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4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416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7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43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38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8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7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>
                <a:solidFill>
                  <a:srgbClr val="8283F8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0236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0374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9248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9275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3664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76689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789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31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42DF-6607-4449-B969-23F9FF951622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2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>
    <p:push dir="u"/>
  </p:transition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E413-C00A-4223-9C98-D3F4500E39C1}" type="datetimeFigureOut">
              <a:rPr lang="nl-NL" smtClean="0"/>
              <a:t>16-02-20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8283F8"/>
          </a:solidFill>
          <a:latin typeface="Khand Light" panose="02000000000000000000" pitchFamily="2" charset="0"/>
          <a:ea typeface="+mj-ea"/>
          <a:cs typeface="Khand Light" panose="02000000000000000000" pitchFamily="2" charset="0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7231" y="352698"/>
            <a:ext cx="6332718" cy="1211221"/>
          </a:xfrm>
        </p:spPr>
        <p:txBody>
          <a:bodyPr>
            <a:normAutofit fontScale="90000"/>
          </a:bodyPr>
          <a:lstStyle/>
          <a:p>
            <a:r>
              <a:rPr lang="nl-NL" dirty="0"/>
              <a:t>Computercursussen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36963" y="5260704"/>
            <a:ext cx="5953896" cy="112628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In Office programma’s</a:t>
            </a:r>
          </a:p>
        </p:txBody>
      </p:sp>
      <p:pic>
        <p:nvPicPr>
          <p:cNvPr id="4" name="Carlos Santana - Samba Pa 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6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/>
          <p:cNvSpPr/>
          <p:nvPr/>
        </p:nvSpPr>
        <p:spPr>
          <a:xfrm>
            <a:off x="0" y="46637"/>
            <a:ext cx="12192000" cy="685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chuine rand 12"/>
          <p:cNvSpPr/>
          <p:nvPr/>
        </p:nvSpPr>
        <p:spPr>
          <a:xfrm>
            <a:off x="382133" y="94169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14" name="Schuine rand 13"/>
          <p:cNvSpPr/>
          <p:nvPr/>
        </p:nvSpPr>
        <p:spPr>
          <a:xfrm>
            <a:off x="3295172" y="94169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15" name="Schuine rand 14"/>
          <p:cNvSpPr/>
          <p:nvPr/>
        </p:nvSpPr>
        <p:spPr>
          <a:xfrm>
            <a:off x="6208212" y="941699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16" name="Schuine rand 15"/>
          <p:cNvSpPr/>
          <p:nvPr/>
        </p:nvSpPr>
        <p:spPr>
          <a:xfrm>
            <a:off x="9121250" y="94169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17" name="Schuine rand 16"/>
          <p:cNvSpPr/>
          <p:nvPr/>
        </p:nvSpPr>
        <p:spPr>
          <a:xfrm>
            <a:off x="384405" y="2759130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18" name="Schuine rand 17"/>
          <p:cNvSpPr/>
          <p:nvPr/>
        </p:nvSpPr>
        <p:spPr>
          <a:xfrm>
            <a:off x="3297444" y="2759130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19" name="Schuine rand 18"/>
          <p:cNvSpPr/>
          <p:nvPr/>
        </p:nvSpPr>
        <p:spPr>
          <a:xfrm>
            <a:off x="6210484" y="2759131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20" name="Schuine rand 19"/>
          <p:cNvSpPr/>
          <p:nvPr/>
        </p:nvSpPr>
        <p:spPr>
          <a:xfrm>
            <a:off x="9123522" y="2759130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21" name="Schuine rand 20"/>
          <p:cNvSpPr/>
          <p:nvPr/>
        </p:nvSpPr>
        <p:spPr>
          <a:xfrm>
            <a:off x="384406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22" name="Schuine rand 21"/>
          <p:cNvSpPr/>
          <p:nvPr/>
        </p:nvSpPr>
        <p:spPr>
          <a:xfrm>
            <a:off x="3297445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23" name="Schuine rand 22"/>
          <p:cNvSpPr/>
          <p:nvPr/>
        </p:nvSpPr>
        <p:spPr>
          <a:xfrm>
            <a:off x="6210485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24" name="Schuine rand 23"/>
          <p:cNvSpPr/>
          <p:nvPr/>
        </p:nvSpPr>
        <p:spPr>
          <a:xfrm>
            <a:off x="9123523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2102769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1409466"/>
            <a:ext cx="7800460" cy="438586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99667" y="6325230"/>
            <a:ext cx="6144334" cy="365125"/>
          </a:xfrm>
        </p:spPr>
        <p:txBody>
          <a:bodyPr/>
          <a:lstStyle/>
          <a:p>
            <a:r>
              <a:rPr lang="nl-NL" dirty="0"/>
              <a:t>© Computraining – info@computraining.nl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059891-8059-4681-8AD5-16B602CB6CEA}" type="slidenum">
              <a:rPr lang="nl-NL" smtClean="0"/>
              <a:t>11</a:t>
            </a:fld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26224" y="528322"/>
            <a:ext cx="7777826" cy="760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dirty="0"/>
              <a:t>Voordelen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06531" y="1489084"/>
            <a:ext cx="506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</a:rPr>
              <a:t>Kleine groepen of privéles op maat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62188" y="5263791"/>
            <a:ext cx="6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90298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20" y="-65794"/>
            <a:ext cx="1666875" cy="1905000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349560" y="886705"/>
            <a:ext cx="4181460" cy="84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latin typeface="Khand Light" panose="02000000000000000000" pitchFamily="2" charset="0"/>
                <a:cs typeface="Khand Light" panose="02000000000000000000" pitchFamily="2" charset="0"/>
              </a:rPr>
              <a:t>Bewegende beelden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365760" y="3372756"/>
            <a:ext cx="6200987" cy="1054465"/>
          </a:xfrm>
        </p:spPr>
        <p:txBody>
          <a:bodyPr/>
          <a:lstStyle/>
          <a:p>
            <a:r>
              <a:rPr lang="nl-NL" sz="3200" dirty="0">
                <a:solidFill>
                  <a:schemeClr val="tx1"/>
                </a:solidFill>
                <a:latin typeface="Khand Light" panose="02000000000000000000" pitchFamily="2" charset="0"/>
                <a:cs typeface="Khand Light" panose="02000000000000000000" pitchFamily="2" charset="0"/>
              </a:rPr>
              <a:t>Alleen met een .GIF extensie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665958" y="6028251"/>
            <a:ext cx="540816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latin typeface="Khand Light" panose="02000000000000000000" pitchFamily="2" charset="0"/>
                <a:cs typeface="Khand Light" panose="02000000000000000000" pitchFamily="2" charset="0"/>
              </a:rPr>
              <a:t>Werkt als de presentatie loopt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61" y="2530750"/>
            <a:ext cx="2162175" cy="2019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5238750"/>
            <a:ext cx="1905000" cy="16192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" y="5335234"/>
            <a:ext cx="1228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5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Aantal afgeronde cursussen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192757"/>
              </p:ext>
            </p:extLst>
          </p:nvPr>
        </p:nvGraphicFramePr>
        <p:xfrm>
          <a:off x="4509306" y="2875376"/>
          <a:ext cx="1632449" cy="404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42">
                  <a:extLst>
                    <a:ext uri="{9D8B030D-6E8A-4147-A177-3AD203B41FA5}">
                      <a16:colId xmlns:a16="http://schemas.microsoft.com/office/drawing/2014/main" val="1405124357"/>
                    </a:ext>
                  </a:extLst>
                </a:gridCol>
                <a:gridCol w="806607">
                  <a:extLst>
                    <a:ext uri="{9D8B030D-6E8A-4147-A177-3AD203B41FA5}">
                      <a16:colId xmlns:a16="http://schemas.microsoft.com/office/drawing/2014/main" val="3852043371"/>
                    </a:ext>
                  </a:extLst>
                </a:gridCol>
              </a:tblGrid>
              <a:tr h="723984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73897"/>
                  </a:ext>
                </a:extLst>
              </a:tr>
              <a:tr h="1871732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87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65330"/>
                  </a:ext>
                </a:extLst>
              </a:tr>
              <a:tr h="723984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47975"/>
                  </a:ext>
                </a:extLst>
              </a:tr>
              <a:tr h="723984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28738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508707" y="2876193"/>
            <a:ext cx="38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PowerPoint</a:t>
            </a:r>
          </a:p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Excel</a:t>
            </a:r>
          </a:p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Word</a:t>
            </a:r>
          </a:p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Outlook</a:t>
            </a:r>
          </a:p>
        </p:txBody>
      </p:sp>
      <p:sp>
        <p:nvSpPr>
          <p:cNvPr id="6" name="Tijdelijke aanduiding voor tekst 6"/>
          <p:cNvSpPr txBox="1">
            <a:spLocks/>
          </p:cNvSpPr>
          <p:nvPr/>
        </p:nvSpPr>
        <p:spPr>
          <a:xfrm>
            <a:off x="1508707" y="2234616"/>
            <a:ext cx="2031327" cy="576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Office</a:t>
            </a:r>
            <a:endParaRPr lang="nl-NL" dirty="0"/>
          </a:p>
        </p:txBody>
      </p:sp>
      <p:sp>
        <p:nvSpPr>
          <p:cNvPr id="7" name="Tijdelijke aanduiding voor tekst 8"/>
          <p:cNvSpPr txBox="1">
            <a:spLocks/>
          </p:cNvSpPr>
          <p:nvPr/>
        </p:nvSpPr>
        <p:spPr>
          <a:xfrm>
            <a:off x="6576778" y="2186470"/>
            <a:ext cx="3999001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800" dirty="0"/>
              <a:t>1</a:t>
            </a:r>
            <a:r>
              <a:rPr lang="nl-NL" sz="2800" baseline="30000" dirty="0"/>
              <a:t>e</a:t>
            </a:r>
            <a:r>
              <a:rPr lang="nl-NL" sz="2800" dirty="0"/>
              <a:t> en 2</a:t>
            </a:r>
            <a:r>
              <a:rPr lang="nl-NL" sz="2800" baseline="30000" dirty="0"/>
              <a:t>e</a:t>
            </a:r>
            <a:r>
              <a:rPr lang="nl-NL" sz="2800" dirty="0"/>
              <a:t> kwartaal</a:t>
            </a:r>
          </a:p>
        </p:txBody>
      </p:sp>
      <p:graphicFrame>
        <p:nvGraphicFramePr>
          <p:cNvPr id="10" name="Grafiek 9"/>
          <p:cNvGraphicFramePr/>
          <p:nvPr>
            <p:extLst>
              <p:ext uri="{D42A27DB-BD31-4B8C-83A1-F6EECF244321}">
                <p14:modId xmlns:p14="http://schemas.microsoft.com/office/powerpoint/2010/main" val="3904870281"/>
              </p:ext>
            </p:extLst>
          </p:nvPr>
        </p:nvGraphicFramePr>
        <p:xfrm>
          <a:off x="6376821" y="2649432"/>
          <a:ext cx="4872250" cy="379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047303" y="2471507"/>
            <a:ext cx="161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1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kwt</a:t>
            </a:r>
            <a:r>
              <a:rPr lang="nl-NL" sz="1600" dirty="0"/>
              <a:t>    2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kwt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562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848" y="241973"/>
            <a:ext cx="5827745" cy="1280890"/>
          </a:xfrm>
        </p:spPr>
        <p:txBody>
          <a:bodyPr/>
          <a:lstStyle/>
          <a:p>
            <a:r>
              <a:rPr lang="nl-NL" dirty="0"/>
              <a:t>Overzicht afgerond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551866"/>
              </p:ext>
            </p:extLst>
          </p:nvPr>
        </p:nvGraphicFramePr>
        <p:xfrm>
          <a:off x="1878929" y="1522863"/>
          <a:ext cx="5169838" cy="388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756849"/>
              </p:ext>
            </p:extLst>
          </p:nvPr>
        </p:nvGraphicFramePr>
        <p:xfrm>
          <a:off x="6501273" y="1522863"/>
          <a:ext cx="5169838" cy="388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64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5889" y="1536439"/>
            <a:ext cx="2426944" cy="1280890"/>
          </a:xfrm>
        </p:spPr>
        <p:txBody>
          <a:bodyPr>
            <a:normAutofit/>
          </a:bodyPr>
          <a:lstStyle/>
          <a:p>
            <a:r>
              <a:rPr lang="nl-NL" dirty="0"/>
              <a:t>Lestijden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065457"/>
              </p:ext>
            </p:extLst>
          </p:nvPr>
        </p:nvGraphicFramePr>
        <p:xfrm>
          <a:off x="1655697" y="1536439"/>
          <a:ext cx="8925186" cy="407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636">
                  <a:extLst>
                    <a:ext uri="{9D8B030D-6E8A-4147-A177-3AD203B41FA5}">
                      <a16:colId xmlns:a16="http://schemas.microsoft.com/office/drawing/2014/main" val="8677794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21330666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625025898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17848532"/>
                    </a:ext>
                  </a:extLst>
                </a:gridCol>
              </a:tblGrid>
              <a:tr h="1019033">
                <a:tc>
                  <a:txBody>
                    <a:bodyPr/>
                    <a:lstStyle/>
                    <a:p>
                      <a:endParaRPr lang="nl-N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707" marR="81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‘s morgens</a:t>
                      </a:r>
                    </a:p>
                  </a:txBody>
                  <a:tcPr marL="81707" marR="81707" anchor="ctr" horzOverflow="overflow">
                    <a:lnL w="12700" cmpd="sng">
                      <a:noFill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‘s middags</a:t>
                      </a:r>
                    </a:p>
                  </a:txBody>
                  <a:tcPr marL="81707" marR="81707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‘s avonds</a:t>
                      </a:r>
                    </a:p>
                  </a:txBody>
                  <a:tcPr marL="81707" marR="81707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915"/>
                  </a:ext>
                </a:extLst>
              </a:tr>
              <a:tr h="101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Privéles</a:t>
                      </a:r>
                    </a:p>
                  </a:txBody>
                  <a:tcPr marL="80420" marR="80420" marT="46800" marB="46800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09:00 tot 10:00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13:00 tot 14:00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19:00 tot 21:00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64312"/>
                  </a:ext>
                </a:extLst>
              </a:tr>
              <a:tr h="101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Dagdeel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09:00 tot 12:00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13:00 tot 16:00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18:30 tot 21:00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773841"/>
                  </a:ext>
                </a:extLst>
              </a:tr>
              <a:tr h="101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Geen les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inhalen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Zaterdag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09:30 tot 11:00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11:00 tot 12:30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8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657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Inzicht hiërarchie werkvloer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0710"/>
              </p:ext>
            </p:extLst>
          </p:nvPr>
        </p:nvGraphicFramePr>
        <p:xfrm>
          <a:off x="0" y="2634019"/>
          <a:ext cx="4285397" cy="310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6996965"/>
              </p:ext>
            </p:extLst>
          </p:nvPr>
        </p:nvGraphicFramePr>
        <p:xfrm>
          <a:off x="4967786" y="1634066"/>
          <a:ext cx="6420514" cy="4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46150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bewerking 3"/>
          <p:cNvSpPr/>
          <p:nvPr/>
        </p:nvSpPr>
        <p:spPr>
          <a:xfrm>
            <a:off x="5036024" y="884904"/>
            <a:ext cx="2361062" cy="723331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Directeur</a:t>
            </a:r>
          </a:p>
        </p:txBody>
      </p:sp>
      <p:sp>
        <p:nvSpPr>
          <p:cNvPr id="5" name="Rechthoek 4"/>
          <p:cNvSpPr/>
          <p:nvPr/>
        </p:nvSpPr>
        <p:spPr>
          <a:xfrm>
            <a:off x="1774209" y="2227673"/>
            <a:ext cx="2292824" cy="83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Afdelingschef Administratie</a:t>
            </a:r>
          </a:p>
        </p:txBody>
      </p:sp>
      <p:sp>
        <p:nvSpPr>
          <p:cNvPr id="6" name="Rechthoek 5"/>
          <p:cNvSpPr/>
          <p:nvPr/>
        </p:nvSpPr>
        <p:spPr>
          <a:xfrm>
            <a:off x="5113361" y="2227674"/>
            <a:ext cx="2292824" cy="83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Afdelingschef</a:t>
            </a:r>
          </a:p>
          <a:p>
            <a:pPr algn="ctr"/>
            <a:r>
              <a:rPr lang="nl-NL" dirty="0"/>
              <a:t>Productie</a:t>
            </a:r>
          </a:p>
        </p:txBody>
      </p:sp>
      <p:sp>
        <p:nvSpPr>
          <p:cNvPr id="7" name="Rechthoek 6"/>
          <p:cNvSpPr/>
          <p:nvPr/>
        </p:nvSpPr>
        <p:spPr>
          <a:xfrm>
            <a:off x="8452513" y="2227673"/>
            <a:ext cx="2292824" cy="83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Afdelingschef</a:t>
            </a:r>
          </a:p>
          <a:p>
            <a:pPr algn="ctr"/>
            <a:r>
              <a:rPr lang="nl-NL" dirty="0"/>
              <a:t>Onderhoud</a:t>
            </a:r>
          </a:p>
        </p:txBody>
      </p:sp>
      <p:sp>
        <p:nvSpPr>
          <p:cNvPr id="8" name="Rechthoek 7"/>
          <p:cNvSpPr/>
          <p:nvPr/>
        </p:nvSpPr>
        <p:spPr>
          <a:xfrm>
            <a:off x="823699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Salaris</a:t>
            </a:r>
          </a:p>
        </p:txBody>
      </p:sp>
      <p:sp>
        <p:nvSpPr>
          <p:cNvPr id="10" name="Rechthoek 9"/>
          <p:cNvSpPr/>
          <p:nvPr/>
        </p:nvSpPr>
        <p:spPr>
          <a:xfrm>
            <a:off x="3017861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Personeel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212024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Groepsleider 1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406185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Groepsleider</a:t>
            </a:r>
          </a:p>
          <a:p>
            <a:pPr algn="ctr"/>
            <a:r>
              <a:rPr lang="nl-NL" dirty="0"/>
              <a:t>2</a:t>
            </a:r>
          </a:p>
        </p:txBody>
      </p:sp>
      <p:sp>
        <p:nvSpPr>
          <p:cNvPr id="13" name="Rechthoek 12"/>
          <p:cNvSpPr/>
          <p:nvPr/>
        </p:nvSpPr>
        <p:spPr>
          <a:xfrm>
            <a:off x="9600346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Chefmonteur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281200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Operator</a:t>
            </a:r>
          </a:p>
        </p:txBody>
      </p:sp>
      <p:cxnSp>
        <p:nvCxnSpPr>
          <p:cNvPr id="26" name="Rechte verbindingslijn 25"/>
          <p:cNvCxnSpPr>
            <a:stCxn id="5" idx="2"/>
          </p:cNvCxnSpPr>
          <p:nvPr/>
        </p:nvCxnSpPr>
        <p:spPr>
          <a:xfrm>
            <a:off x="2920621" y="3060186"/>
            <a:ext cx="0" cy="31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6251415" y="3055068"/>
            <a:ext cx="0" cy="31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9658065" y="3055068"/>
            <a:ext cx="0" cy="31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1774209" y="3370104"/>
            <a:ext cx="869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endCxn id="13" idx="0"/>
          </p:cNvCxnSpPr>
          <p:nvPr/>
        </p:nvCxnSpPr>
        <p:spPr>
          <a:xfrm>
            <a:off x="10467833" y="3370104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3947049" y="3368685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256932" y="3351005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8124399" y="3372982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1771651" y="3368685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endCxn id="6" idx="0"/>
          </p:cNvCxnSpPr>
          <p:nvPr/>
        </p:nvCxnSpPr>
        <p:spPr>
          <a:xfrm>
            <a:off x="6256933" y="1631013"/>
            <a:ext cx="2841" cy="596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2232773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4" name="Rechthoek 43"/>
          <p:cNvSpPr/>
          <p:nvPr/>
        </p:nvSpPr>
        <p:spPr>
          <a:xfrm>
            <a:off x="4184347" y="5300698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5" name="Rechthoek 44"/>
          <p:cNvSpPr/>
          <p:nvPr/>
        </p:nvSpPr>
        <p:spPr>
          <a:xfrm>
            <a:off x="6135920" y="5300698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6" name="Rechthoek 45"/>
          <p:cNvSpPr/>
          <p:nvPr/>
        </p:nvSpPr>
        <p:spPr>
          <a:xfrm>
            <a:off x="8087492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039065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EE5365-49D8-4A46-A0B0-E3A7307D24BD}"/>
              </a:ext>
            </a:extLst>
          </p:cNvPr>
          <p:cNvSpPr txBox="1"/>
          <p:nvPr/>
        </p:nvSpPr>
        <p:spPr>
          <a:xfrm>
            <a:off x="4067033" y="102545"/>
            <a:ext cx="462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Organigram bedrijfshiërarchie </a:t>
            </a:r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61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5371" y="1094379"/>
            <a:ext cx="5248503" cy="5133703"/>
          </a:xfrm>
        </p:spPr>
        <p:txBody>
          <a:bodyPr>
            <a:normAutofit/>
          </a:bodyPr>
          <a:lstStyle/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Windows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Word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Excel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E-mail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Internet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PowerPoint</a:t>
            </a:r>
          </a:p>
          <a:p>
            <a:pPr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19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8184" y="62411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6666FF"/>
                </a:solidFill>
              </a:rPr>
              <a:t>Voor gevorderden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14075" y="5088908"/>
            <a:ext cx="4862466" cy="95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FFC000"/>
                </a:solidFill>
              </a:rPr>
              <a:t>Training op maat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749870" y="182202"/>
            <a:ext cx="151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8A5D31-68C7-48D8-9DB9-90DDAA148D46}" type="datetime1">
              <a:rPr lang="nl-NL">
                <a:solidFill>
                  <a:schemeClr val="bg1"/>
                </a:solidFill>
              </a:rPr>
              <a:t>16-02-20</a:t>
            </a:fld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56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0222" y="624110"/>
            <a:ext cx="8911687" cy="1280890"/>
          </a:xfrm>
        </p:spPr>
        <p:txBody>
          <a:bodyPr/>
          <a:lstStyle/>
          <a:p>
            <a:r>
              <a:rPr lang="nl-NL" dirty="0"/>
              <a:t>Doelstelling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6193" y="2065361"/>
            <a:ext cx="4616806" cy="3777622"/>
          </a:xfrm>
        </p:spPr>
        <p:txBody>
          <a:bodyPr/>
          <a:lstStyle/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Plezier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Ontspanning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Veelzijdigheid 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Leren 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Gericht en op maat</a:t>
            </a:r>
          </a:p>
          <a:p>
            <a:endParaRPr lang="nl-NL" dirty="0"/>
          </a:p>
        </p:txBody>
      </p:sp>
      <p:pic>
        <p:nvPicPr>
          <p:cNvPr id="4" name="Afbeelding 3" descr="26-01-2011 om 00:00 geschreven door Luc Gheyse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94" y="1905000"/>
            <a:ext cx="3281149" cy="3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4" y1="48387" x2="93640" y2="47312"/>
                        <a14:foregroundMark x1="75618" y1="34946" x2="75618" y2="34946"/>
                        <a14:foregroundMark x1="15548" y1="82258" x2="15548" y2="82258"/>
                        <a14:foregroundMark x1="44523" y1="58065" x2="44523" y2="58065"/>
                        <a14:backgroundMark x1="12014" y1="14516" x2="12014" y2="14516"/>
                        <a14:backgroundMark x1="93640" y1="29032" x2="93640" y2="29032"/>
                        <a14:backgroundMark x1="85512" y1="67204" x2="85512" y2="67204"/>
                        <a14:backgroundMark x1="58304" y1="82258" x2="58304" y2="82258"/>
                        <a14:backgroundMark x1="9894" y1="67204" x2="9894" y2="67204"/>
                        <a14:backgroundMark x1="57244" y1="14516" x2="57244" y2="1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83" y="2133600"/>
            <a:ext cx="4927460" cy="32385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kunt u verwachten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74709" y="2133600"/>
            <a:ext cx="4531057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Visuele trainingsmethode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Opdrachten gerelateerd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Kleine groepen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Vrijblijvend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Abonnementsvorm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239560" y="4022411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maat</a:t>
            </a:r>
          </a:p>
        </p:txBody>
      </p:sp>
    </p:spTree>
    <p:extLst>
      <p:ext uri="{BB962C8B-B14F-4D97-AF65-F5344CB8AC3E}">
        <p14:creationId xmlns:p14="http://schemas.microsoft.com/office/powerpoint/2010/main" val="39546867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jschrift met pijl-omlaag 3"/>
          <p:cNvSpPr/>
          <p:nvPr/>
        </p:nvSpPr>
        <p:spPr>
          <a:xfrm>
            <a:off x="1857461" y="0"/>
            <a:ext cx="7795990" cy="2374490"/>
          </a:xfrm>
          <a:prstGeom prst="downArrowCallout">
            <a:avLst/>
          </a:prstGeom>
          <a:gradFill>
            <a:gsLst>
              <a:gs pos="0">
                <a:srgbClr val="5D64AA"/>
              </a:gs>
              <a:gs pos="21000">
                <a:srgbClr val="CCECFF"/>
              </a:gs>
              <a:gs pos="100000">
                <a:srgbClr val="5D64AA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4800" dirty="0">
                <a:ln/>
                <a:solidFill>
                  <a:schemeClr val="accent3"/>
                </a:solidFill>
                <a:latin typeface="Khand Light" panose="02000000000000000000" pitchFamily="2" charset="0"/>
                <a:cs typeface="Khand Light" panose="02000000000000000000" pitchFamily="2" charset="0"/>
              </a:rPr>
              <a:t>Voor particulieren</a:t>
            </a:r>
          </a:p>
        </p:txBody>
      </p:sp>
      <p:sp>
        <p:nvSpPr>
          <p:cNvPr id="5" name="Stroomdiagram: Uitstel 4"/>
          <p:cNvSpPr/>
          <p:nvPr/>
        </p:nvSpPr>
        <p:spPr>
          <a:xfrm>
            <a:off x="1857462" y="2531245"/>
            <a:ext cx="9416955" cy="3439236"/>
          </a:xfrm>
          <a:prstGeom prst="flowChartDelay">
            <a:avLst/>
          </a:prstGeom>
          <a:gradFill>
            <a:gsLst>
              <a:gs pos="23000">
                <a:srgbClr val="E97B9A"/>
              </a:gs>
              <a:gs pos="0">
                <a:srgbClr val="CF2366"/>
              </a:gs>
              <a:gs pos="100000">
                <a:srgbClr val="CF2366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Basis training Windows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Omgaan met Programma’s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Structuur in mappen en sub mappen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Globale E- mail training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Internet gebruik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Tekstverwerken</a:t>
            </a:r>
          </a:p>
        </p:txBody>
      </p:sp>
    </p:spTree>
    <p:extLst>
      <p:ext uri="{BB962C8B-B14F-4D97-AF65-F5344CB8AC3E}">
        <p14:creationId xmlns:p14="http://schemas.microsoft.com/office/powerpoint/2010/main" val="24017019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jschrift met pijl-omlaag 3"/>
          <p:cNvSpPr/>
          <p:nvPr/>
        </p:nvSpPr>
        <p:spPr>
          <a:xfrm rot="16200000">
            <a:off x="-1515073" y="1501086"/>
            <a:ext cx="6851347" cy="3862485"/>
          </a:xfrm>
          <a:prstGeom prst="downArrowCallout">
            <a:avLst/>
          </a:prstGeom>
          <a:gradFill>
            <a:gsLst>
              <a:gs pos="0">
                <a:srgbClr val="5D64AA"/>
              </a:gs>
              <a:gs pos="21000">
                <a:srgbClr val="CCECFF"/>
              </a:gs>
              <a:gs pos="100000">
                <a:srgbClr val="5D64AA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4800" dirty="0">
                <a:ln/>
                <a:solidFill>
                  <a:schemeClr val="accent3"/>
                </a:solidFill>
                <a:latin typeface="Khand Light" panose="02000000000000000000" pitchFamily="2" charset="0"/>
                <a:cs typeface="Khand Light" panose="02000000000000000000" pitchFamily="2" charset="0"/>
              </a:rPr>
              <a:t>Voor particulieren</a:t>
            </a:r>
          </a:p>
        </p:txBody>
      </p:sp>
      <p:sp>
        <p:nvSpPr>
          <p:cNvPr id="5" name="Gekromde pijl-omlaag 4"/>
          <p:cNvSpPr/>
          <p:nvPr/>
        </p:nvSpPr>
        <p:spPr>
          <a:xfrm>
            <a:off x="3821373" y="259308"/>
            <a:ext cx="6987654" cy="1201003"/>
          </a:xfrm>
          <a:prstGeom prst="curved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ekromde pijl-omlaag 5"/>
          <p:cNvSpPr/>
          <p:nvPr/>
        </p:nvSpPr>
        <p:spPr>
          <a:xfrm rot="10800000">
            <a:off x="3527943" y="5174786"/>
            <a:ext cx="6987654" cy="1201003"/>
          </a:xfrm>
          <a:prstGeom prst="curved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zelsoor 6"/>
          <p:cNvSpPr/>
          <p:nvPr/>
        </p:nvSpPr>
        <p:spPr>
          <a:xfrm flipH="1">
            <a:off x="3841843" y="1604754"/>
            <a:ext cx="6673755" cy="3425588"/>
          </a:xfrm>
          <a:prstGeom prst="foldedCorner">
            <a:avLst/>
          </a:prstGeom>
          <a:gradFill>
            <a:gsLst>
              <a:gs pos="23000">
                <a:srgbClr val="E97B9A"/>
              </a:gs>
              <a:gs pos="0">
                <a:srgbClr val="CF2366"/>
              </a:gs>
              <a:gs pos="100000">
                <a:srgbClr val="CF2366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latin typeface="Khand Light" panose="02000000000000000000" pitchFamily="2" charset="0"/>
              <a:cs typeface="Khand Light" panose="02000000000000000000" pitchFamily="2" charset="0"/>
            </a:endParaRP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structuur in bestanden, mappen en opslaan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Outlook voor gevorderden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Excel 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PowerPoint 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Word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Rapporteren &amp; Solliciteeradvies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Aangepast naar wens</a:t>
            </a:r>
          </a:p>
        </p:txBody>
      </p:sp>
      <p:pic>
        <p:nvPicPr>
          <p:cNvPr id="8" name="Afbeelding 7" descr="Como cambiar color de interfaz en Office | TecnoAlian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2" y="1604755"/>
            <a:ext cx="869352" cy="829836"/>
          </a:xfrm>
          <a:prstGeom prst="rect">
            <a:avLst/>
          </a:prstGeom>
        </p:spPr>
      </p:pic>
      <p:pic>
        <p:nvPicPr>
          <p:cNvPr id="9" name="Afbeelding 8" descr="Como cambiar color de interfaz en Office | TecnoAlianz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7501" y="4297680"/>
            <a:ext cx="779525" cy="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gekeepte pijl-rechts 3"/>
          <p:cNvSpPr/>
          <p:nvPr/>
        </p:nvSpPr>
        <p:spPr>
          <a:xfrm>
            <a:off x="1743391" y="443211"/>
            <a:ext cx="7688235" cy="1828800"/>
          </a:xfrm>
          <a:prstGeom prst="notchedRightArrow">
            <a:avLst/>
          </a:prstGeom>
          <a:solidFill>
            <a:srgbClr val="5D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0" hangingPunct="0">
              <a:defRPr/>
            </a:pPr>
            <a:r>
              <a:rPr lang="nl-NL"/>
              <a:t>Meer kennis over Windows</a:t>
            </a:r>
            <a:endParaRPr lang="nl-NL" dirty="0"/>
          </a:p>
        </p:txBody>
      </p:sp>
      <p:sp>
        <p:nvSpPr>
          <p:cNvPr id="5" name="Ingekeepte pijl-rechts 4"/>
          <p:cNvSpPr/>
          <p:nvPr/>
        </p:nvSpPr>
        <p:spPr>
          <a:xfrm>
            <a:off x="1745663" y="4608069"/>
            <a:ext cx="7688235" cy="1828800"/>
          </a:xfrm>
          <a:prstGeom prst="notchedRightArrow">
            <a:avLst/>
          </a:prstGeom>
          <a:solidFill>
            <a:srgbClr val="5D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eaLnBrk="0" hangingPunct="0">
              <a:defRPr/>
            </a:pPr>
            <a:r>
              <a:rPr lang="nl-NL" dirty="0"/>
              <a:t>Meer kennis over Adobe</a:t>
            </a:r>
          </a:p>
        </p:txBody>
      </p:sp>
      <p:sp>
        <p:nvSpPr>
          <p:cNvPr id="6" name="Ingekeepte pijl-rechts 5"/>
          <p:cNvSpPr/>
          <p:nvPr/>
        </p:nvSpPr>
        <p:spPr>
          <a:xfrm>
            <a:off x="1747936" y="2522229"/>
            <a:ext cx="7688235" cy="1828800"/>
          </a:xfrm>
          <a:prstGeom prst="notchedRightArrow">
            <a:avLst/>
          </a:prstGeom>
          <a:solidFill>
            <a:srgbClr val="5D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nl-NL" dirty="0"/>
              <a:t>Meer kennis over Office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10" y="1017906"/>
            <a:ext cx="685164" cy="6851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6" y="2529052"/>
            <a:ext cx="2678232" cy="17854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79" y="5041652"/>
            <a:ext cx="1169713" cy="130199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 rot="16200000">
            <a:off x="-595970" y="2960130"/>
            <a:ext cx="3755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33687596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64AA"/>
            </a:gs>
            <a:gs pos="34000">
              <a:srgbClr val="CCECFF"/>
            </a:gs>
            <a:gs pos="100000">
              <a:srgbClr val="5D64AA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9948EE1-F8F5-46AF-BE8F-53ED9E25E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25555"/>
              </p:ext>
            </p:extLst>
          </p:nvPr>
        </p:nvGraphicFramePr>
        <p:xfrm>
          <a:off x="7174812" y="0"/>
          <a:ext cx="4506685" cy="669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4" imgW="5772815" imgH="8569071" progId="Word.Document.12">
                  <p:embed/>
                </p:oleObj>
              </mc:Choice>
              <mc:Fallback>
                <p:oleObj name="Document" r:id="rId4" imgW="5772815" imgH="85690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4812" y="0"/>
                        <a:ext cx="4506685" cy="669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F556F9C-6224-4D46-9DCC-905AEDDEDF05}"/>
              </a:ext>
            </a:extLst>
          </p:cNvPr>
          <p:cNvSpPr txBox="1"/>
          <p:nvPr/>
        </p:nvSpPr>
        <p:spPr>
          <a:xfrm>
            <a:off x="2869558" y="194792"/>
            <a:ext cx="49466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Het invoegen van een Microsoft bestand</a:t>
            </a:r>
          </a:p>
          <a:p>
            <a:endParaRPr lang="nl-NL" sz="1000" dirty="0"/>
          </a:p>
          <a:p>
            <a:pPr marL="342900" indent="-342900">
              <a:buAutoNum type="arabicPeriod"/>
            </a:pPr>
            <a:r>
              <a:rPr lang="nl-NL" sz="1000" dirty="0"/>
              <a:t>Invoegen</a:t>
            </a:r>
          </a:p>
          <a:p>
            <a:pPr marL="342900" indent="-342900">
              <a:buAutoNum type="arabicPeriod"/>
            </a:pPr>
            <a:r>
              <a:rPr lang="nl-NL" sz="1000" dirty="0"/>
              <a:t>Object</a:t>
            </a:r>
          </a:p>
          <a:p>
            <a:pPr marL="342900" indent="-342900">
              <a:buAutoNum type="arabicPeriod"/>
            </a:pPr>
            <a:r>
              <a:rPr lang="nl-NL" sz="1000" dirty="0"/>
              <a:t>Bestand gebruiken</a:t>
            </a:r>
          </a:p>
          <a:p>
            <a:pPr marL="342900" indent="-342900">
              <a:buAutoNum type="arabicPeriod"/>
            </a:pPr>
            <a:r>
              <a:rPr lang="nl-NL" sz="1000" dirty="0"/>
              <a:t>Bladeren</a:t>
            </a:r>
          </a:p>
          <a:p>
            <a:pPr marL="342900" indent="-342900">
              <a:buAutoNum type="arabicPeriod"/>
            </a:pPr>
            <a:r>
              <a:rPr lang="nl-NL" sz="1000" dirty="0"/>
              <a:t>Juiste map en bestand openen</a:t>
            </a:r>
          </a:p>
          <a:p>
            <a:pPr marL="342900" indent="-342900">
              <a:buAutoNum type="arabicPeriod"/>
            </a:pPr>
            <a:r>
              <a:rPr lang="nl-NL" sz="1000" dirty="0"/>
              <a:t>Ok</a:t>
            </a:r>
          </a:p>
          <a:p>
            <a:r>
              <a:rPr lang="nl-NL" sz="1100" b="1" dirty="0"/>
              <a:t>Om het programma te openen om object te bewerken, </a:t>
            </a:r>
            <a:br>
              <a:rPr lang="nl-NL" sz="1100" b="1" dirty="0"/>
            </a:br>
            <a:r>
              <a:rPr lang="nl-NL" sz="1100" b="1" dirty="0"/>
              <a:t>dubbelklik op het object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F31A687-6FDB-4D9B-8E41-F9BBE1930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49" y="0"/>
            <a:ext cx="1352550" cy="1019175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BBD7868-7200-47D7-A07D-CAFD46B81179}"/>
              </a:ext>
            </a:extLst>
          </p:cNvPr>
          <p:cNvCxnSpPr>
            <a:cxnSpLocks/>
          </p:cNvCxnSpPr>
          <p:nvPr/>
        </p:nvCxnSpPr>
        <p:spPr>
          <a:xfrm flipH="1">
            <a:off x="2186152" y="630621"/>
            <a:ext cx="1040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17BDB2C-B894-4E59-A674-A495C8518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40006"/>
              </p:ext>
            </p:extLst>
          </p:nvPr>
        </p:nvGraphicFramePr>
        <p:xfrm>
          <a:off x="157655" y="1150062"/>
          <a:ext cx="269299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7" imgW="4876895" imgH="11801332" progId="Excel.Sheet.12">
                  <p:embed/>
                </p:oleObj>
              </mc:Choice>
              <mc:Fallback>
                <p:oleObj name="Worksheet" r:id="rId7" imgW="4876895" imgH="118013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655" y="1150062"/>
                        <a:ext cx="269299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83C4ED02-2499-406A-A328-5434E40750E1}"/>
              </a:ext>
            </a:extLst>
          </p:cNvPr>
          <p:cNvSpPr txBox="1"/>
          <p:nvPr/>
        </p:nvSpPr>
        <p:spPr>
          <a:xfrm>
            <a:off x="2850648" y="6198867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Excel object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B9149B-CDA8-4007-9D8D-24423BD2F931}"/>
              </a:ext>
            </a:extLst>
          </p:cNvPr>
          <p:cNvSpPr txBox="1"/>
          <p:nvPr/>
        </p:nvSpPr>
        <p:spPr>
          <a:xfrm>
            <a:off x="5342868" y="6198867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Word object</a:t>
            </a:r>
          </a:p>
        </p:txBody>
      </p:sp>
    </p:spTree>
    <p:extLst>
      <p:ext uri="{BB962C8B-B14F-4D97-AF65-F5344CB8AC3E}">
        <p14:creationId xmlns:p14="http://schemas.microsoft.com/office/powerpoint/2010/main" val="26115195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Computraining_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12393</TotalTime>
  <Words>319</Words>
  <Application>Microsoft Macintosh PowerPoint</Application>
  <PresentationFormat>Breedbeeld</PresentationFormat>
  <Paragraphs>161</Paragraphs>
  <Slides>17</Slides>
  <Notes>17</Notes>
  <HiddenSlides>0</HiddenSlides>
  <MMClips>2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Khand Light</vt:lpstr>
      <vt:lpstr>Wingdings</vt:lpstr>
      <vt:lpstr>Wingdings 3</vt:lpstr>
      <vt:lpstr>Sliert</vt:lpstr>
      <vt:lpstr>Computraining_thema</vt:lpstr>
      <vt:lpstr>Document</vt:lpstr>
      <vt:lpstr>Worksheet</vt:lpstr>
      <vt:lpstr>Computercursussen</vt:lpstr>
      <vt:lpstr>PowerPoint-presentatie</vt:lpstr>
      <vt:lpstr>Voor gevorderden</vt:lpstr>
      <vt:lpstr>Doelstelling</vt:lpstr>
      <vt:lpstr>Wat kunt u verwachten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Aantal afgeronde cursussen</vt:lpstr>
      <vt:lpstr>Overzicht afgerond</vt:lpstr>
      <vt:lpstr>Lestijden</vt:lpstr>
      <vt:lpstr>Inzicht hiërarchie werkvloer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Computercursus</dc:title>
  <dc:creator>Computraining Limburg</dc:creator>
  <cp:lastModifiedBy>Theo Verdonschot</cp:lastModifiedBy>
  <cp:revision>75</cp:revision>
  <dcterms:created xsi:type="dcterms:W3CDTF">2016-01-28T09:26:00Z</dcterms:created>
  <dcterms:modified xsi:type="dcterms:W3CDTF">2020-02-16T13:03:37Z</dcterms:modified>
</cp:coreProperties>
</file>